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3"/>
    <p:sldId id="270" r:id="rId4"/>
    <p:sldId id="284" r:id="rId5"/>
    <p:sldId id="285" r:id="rId6"/>
    <p:sldId id="259" r:id="rId7"/>
    <p:sldId id="267" r:id="rId8"/>
    <p:sldId id="271" r:id="rId9"/>
    <p:sldId id="266" r:id="rId10"/>
    <p:sldId id="265" r:id="rId11"/>
    <p:sldId id="263" r:id="rId12"/>
    <p:sldId id="257" r:id="rId13"/>
    <p:sldId id="258" r:id="rId14"/>
    <p:sldId id="264" r:id="rId15"/>
    <p:sldId id="287" r:id="rId16"/>
    <p:sldId id="288" r:id="rId17"/>
    <p:sldId id="269" r:id="rId18"/>
    <p:sldId id="286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0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image" Target="../media/image4.png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image" Target="../media/image3.png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01.xml"/><Relationship Id="rId7" Type="http://schemas.openxmlformats.org/officeDocument/2006/relationships/image" Target="../media/image6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5.png"/><Relationship Id="rId2" Type="http://schemas.openxmlformats.org/officeDocument/2006/relationships/tags" Target="../tags/tag9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../media/image2.png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3" Type="http://schemas.openxmlformats.org/officeDocument/2006/relationships/tags" Target="../tags/tag124.xml"/><Relationship Id="rId22" Type="http://schemas.openxmlformats.org/officeDocument/2006/relationships/image" Target="../media/image4.png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image" Target="../media/image1.png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image" Target="../media/image11.png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9.xml"/><Relationship Id="rId7" Type="http://schemas.openxmlformats.org/officeDocument/2006/relationships/image" Target="../media/image6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5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9.xml"/><Relationship Id="rId7" Type="http://schemas.openxmlformats.org/officeDocument/2006/relationships/image" Target="../media/image6.png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5.png"/><Relationship Id="rId2" Type="http://schemas.openxmlformats.org/officeDocument/2006/relationships/tags" Target="../tags/tag135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50.xml"/><Relationship Id="rId7" Type="http://schemas.openxmlformats.org/officeDocument/2006/relationships/image" Target="../media/image6.png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5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64.xml"/><Relationship Id="rId7" Type="http://schemas.openxmlformats.org/officeDocument/2006/relationships/image" Target="../media/image6.png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image" Target="../media/image5.png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78.xml"/><Relationship Id="rId7" Type="http://schemas.openxmlformats.org/officeDocument/2006/relationships/image" Target="../media/image6.png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image" Target="../media/image5.png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92.xml"/><Relationship Id="rId7" Type="http://schemas.openxmlformats.org/officeDocument/2006/relationships/image" Target="../media/image6.png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5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07.xml"/><Relationship Id="rId7" Type="http://schemas.openxmlformats.org/officeDocument/2006/relationships/image" Target="../media/image4.png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image" Target="../media/image1.png"/><Relationship Id="rId2" Type="http://schemas.openxmlformats.org/officeDocument/2006/relationships/tags" Target="../tags/tag20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4.xml"/><Relationship Id="rId7" Type="http://schemas.openxmlformats.org/officeDocument/2006/relationships/image" Target="../media/image6.pn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5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10.png"/><Relationship Id="rId7" Type="http://schemas.openxmlformats.org/officeDocument/2006/relationships/tags" Target="../tags/tag33.xml"/><Relationship Id="rId6" Type="http://schemas.openxmlformats.org/officeDocument/2006/relationships/image" Target="../media/image9.png"/><Relationship Id="rId5" Type="http://schemas.openxmlformats.org/officeDocument/2006/relationships/tags" Target="../tags/tag32.xml"/><Relationship Id="rId4" Type="http://schemas.openxmlformats.org/officeDocument/2006/relationships/image" Target="../media/image8.png"/><Relationship Id="rId3" Type="http://schemas.openxmlformats.org/officeDocument/2006/relationships/tags" Target="../tags/tag31.xml"/><Relationship Id="rId2" Type="http://schemas.openxmlformats.org/officeDocument/2006/relationships/image" Target="../media/image7.png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3.xml"/><Relationship Id="rId7" Type="http://schemas.openxmlformats.org/officeDocument/2006/relationships/image" Target="../media/image6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../media/image5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5.xml"/><Relationship Id="rId7" Type="http://schemas.openxmlformats.org/officeDocument/2006/relationships/image" Target="../media/image6.png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image" Target="../media/image5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9.png"/><Relationship Id="rId5" Type="http://schemas.openxmlformats.org/officeDocument/2006/relationships/tags" Target="../tags/tag66.xml"/><Relationship Id="rId4" Type="http://schemas.openxmlformats.org/officeDocument/2006/relationships/image" Target="../media/image4.png"/><Relationship Id="rId3" Type="http://schemas.openxmlformats.org/officeDocument/2006/relationships/tags" Target="../tags/tag65.xml"/><Relationship Id="rId2" Type="http://schemas.openxmlformats.org/officeDocument/2006/relationships/image" Target="../media/image5.png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8.xml"/><Relationship Id="rId7" Type="http://schemas.openxmlformats.org/officeDocument/2006/relationships/image" Target="../media/image6.pn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image" Target="../media/image5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0.xml"/><Relationship Id="rId7" Type="http://schemas.openxmlformats.org/officeDocument/2006/relationships/image" Target="../media/image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5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17"/>
          <p:cNvSpPr/>
          <p:nvPr>
            <p:custDataLst>
              <p:tags r:id="rId4"/>
            </p:custDataLst>
          </p:nvPr>
        </p:nvSpPr>
        <p:spPr bwMode="auto">
          <a:xfrm>
            <a:off x="1142365" y="1237615"/>
            <a:ext cx="1519555" cy="5164455"/>
          </a:xfrm>
          <a:custGeom>
            <a:avLst/>
            <a:gdLst>
              <a:gd name="T0" fmla="*/ 1489 w 1724"/>
              <a:gd name="T1" fmla="*/ 439 h 5873"/>
              <a:gd name="T2" fmla="*/ 1276 w 1724"/>
              <a:gd name="T3" fmla="*/ 405 h 5873"/>
              <a:gd name="T4" fmla="*/ 1176 w 1724"/>
              <a:gd name="T5" fmla="*/ 314 h 5873"/>
              <a:gd name="T6" fmla="*/ 875 w 1724"/>
              <a:gd name="T7" fmla="*/ 10 h 5873"/>
              <a:gd name="T8" fmla="*/ 553 w 1724"/>
              <a:gd name="T9" fmla="*/ 251 h 5873"/>
              <a:gd name="T10" fmla="*/ 522 w 1724"/>
              <a:gd name="T11" fmla="*/ 389 h 5873"/>
              <a:gd name="T12" fmla="*/ 371 w 1724"/>
              <a:gd name="T13" fmla="*/ 404 h 5873"/>
              <a:gd name="T14" fmla="*/ 2 w 1724"/>
              <a:gd name="T15" fmla="*/ 800 h 5873"/>
              <a:gd name="T16" fmla="*/ 2 w 1724"/>
              <a:gd name="T17" fmla="*/ 3131 h 5873"/>
              <a:gd name="T18" fmla="*/ 0 w 1724"/>
              <a:gd name="T19" fmla="*/ 5511 h 5873"/>
              <a:gd name="T20" fmla="*/ 156 w 1724"/>
              <a:gd name="T21" fmla="*/ 5800 h 5873"/>
              <a:gd name="T22" fmla="*/ 456 w 1724"/>
              <a:gd name="T23" fmla="*/ 5872 h 5873"/>
              <a:gd name="T24" fmla="*/ 1272 w 1724"/>
              <a:gd name="T25" fmla="*/ 5871 h 5873"/>
              <a:gd name="T26" fmla="*/ 1407 w 1724"/>
              <a:gd name="T27" fmla="*/ 5859 h 5873"/>
              <a:gd name="T28" fmla="*/ 1723 w 1724"/>
              <a:gd name="T29" fmla="*/ 5484 h 5873"/>
              <a:gd name="T30" fmla="*/ 1723 w 1724"/>
              <a:gd name="T31" fmla="*/ 780 h 5873"/>
              <a:gd name="T32" fmla="*/ 1489 w 1724"/>
              <a:gd name="T33" fmla="*/ 439 h 5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24" h="5873">
                <a:moveTo>
                  <a:pt x="1489" y="439"/>
                </a:moveTo>
                <a:cubicBezTo>
                  <a:pt x="1422" y="416"/>
                  <a:pt x="1347" y="406"/>
                  <a:pt x="1276" y="405"/>
                </a:cubicBezTo>
                <a:cubicBezTo>
                  <a:pt x="1208" y="404"/>
                  <a:pt x="1178" y="394"/>
                  <a:pt x="1176" y="314"/>
                </a:cubicBezTo>
                <a:cubicBezTo>
                  <a:pt x="1172" y="148"/>
                  <a:pt x="1040" y="21"/>
                  <a:pt x="875" y="10"/>
                </a:cubicBezTo>
                <a:cubicBezTo>
                  <a:pt x="733" y="0"/>
                  <a:pt x="585" y="111"/>
                  <a:pt x="553" y="251"/>
                </a:cubicBezTo>
                <a:cubicBezTo>
                  <a:pt x="542" y="299"/>
                  <a:pt x="551" y="368"/>
                  <a:pt x="522" y="389"/>
                </a:cubicBezTo>
                <a:cubicBezTo>
                  <a:pt x="487" y="415"/>
                  <a:pt x="423" y="400"/>
                  <a:pt x="371" y="404"/>
                </a:cubicBezTo>
                <a:cubicBezTo>
                  <a:pt x="131" y="423"/>
                  <a:pt x="2" y="562"/>
                  <a:pt x="2" y="800"/>
                </a:cubicBezTo>
                <a:cubicBezTo>
                  <a:pt x="1" y="1577"/>
                  <a:pt x="1" y="2354"/>
                  <a:pt x="2" y="3131"/>
                </a:cubicBezTo>
                <a:cubicBezTo>
                  <a:pt x="2" y="3925"/>
                  <a:pt x="3" y="4718"/>
                  <a:pt x="0" y="5511"/>
                </a:cubicBezTo>
                <a:cubicBezTo>
                  <a:pt x="0" y="5639"/>
                  <a:pt x="49" y="5733"/>
                  <a:pt x="156" y="5800"/>
                </a:cubicBezTo>
                <a:cubicBezTo>
                  <a:pt x="248" y="5857"/>
                  <a:pt x="351" y="5871"/>
                  <a:pt x="456" y="5872"/>
                </a:cubicBezTo>
                <a:cubicBezTo>
                  <a:pt x="728" y="5873"/>
                  <a:pt x="1000" y="5873"/>
                  <a:pt x="1272" y="5871"/>
                </a:cubicBezTo>
                <a:cubicBezTo>
                  <a:pt x="1317" y="5871"/>
                  <a:pt x="1362" y="5867"/>
                  <a:pt x="1407" y="5859"/>
                </a:cubicBezTo>
                <a:cubicBezTo>
                  <a:pt x="1614" y="5824"/>
                  <a:pt x="1723" y="5693"/>
                  <a:pt x="1723" y="5484"/>
                </a:cubicBezTo>
                <a:cubicBezTo>
                  <a:pt x="1724" y="3916"/>
                  <a:pt x="1724" y="2348"/>
                  <a:pt x="1723" y="780"/>
                </a:cubicBezTo>
                <a:cubicBezTo>
                  <a:pt x="1723" y="605"/>
                  <a:pt x="1651" y="493"/>
                  <a:pt x="1489" y="439"/>
                </a:cubicBezTo>
                <a:close/>
              </a:path>
            </a:pathLst>
          </a:custGeom>
          <a:solidFill>
            <a:srgbClr val="20161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069975" y="1189355"/>
            <a:ext cx="1661795" cy="5260340"/>
          </a:xfrm>
          <a:custGeom>
            <a:avLst/>
            <a:gdLst>
              <a:gd name="T0" fmla="*/ 1905 w 1905"/>
              <a:gd name="T1" fmla="*/ 3218 h 6047"/>
              <a:gd name="T2" fmla="*/ 1905 w 1905"/>
              <a:gd name="T3" fmla="*/ 5536 h 6047"/>
              <a:gd name="T4" fmla="*/ 1424 w 1905"/>
              <a:gd name="T5" fmla="*/ 6038 h 6047"/>
              <a:gd name="T6" fmla="*/ 479 w 1905"/>
              <a:gd name="T7" fmla="*/ 6039 h 6047"/>
              <a:gd name="T8" fmla="*/ 163 w 1905"/>
              <a:gd name="T9" fmla="*/ 5928 h 6047"/>
              <a:gd name="T10" fmla="*/ 3 w 1905"/>
              <a:gd name="T11" fmla="*/ 5641 h 6047"/>
              <a:gd name="T12" fmla="*/ 1 w 1905"/>
              <a:gd name="T13" fmla="*/ 5526 h 6047"/>
              <a:gd name="T14" fmla="*/ 0 w 1905"/>
              <a:gd name="T15" fmla="*/ 903 h 6047"/>
              <a:gd name="T16" fmla="*/ 464 w 1905"/>
              <a:gd name="T17" fmla="*/ 397 h 6047"/>
              <a:gd name="T18" fmla="*/ 561 w 1905"/>
              <a:gd name="T19" fmla="*/ 312 h 6047"/>
              <a:gd name="T20" fmla="*/ 950 w 1905"/>
              <a:gd name="T21" fmla="*/ 1 h 6047"/>
              <a:gd name="T22" fmla="*/ 1346 w 1905"/>
              <a:gd name="T23" fmla="*/ 313 h 6047"/>
              <a:gd name="T24" fmla="*/ 1439 w 1905"/>
              <a:gd name="T25" fmla="*/ 397 h 6047"/>
              <a:gd name="T26" fmla="*/ 1617 w 1905"/>
              <a:gd name="T27" fmla="*/ 436 h 6047"/>
              <a:gd name="T28" fmla="*/ 1905 w 1905"/>
              <a:gd name="T29" fmla="*/ 852 h 6047"/>
              <a:gd name="T30" fmla="*/ 1905 w 1905"/>
              <a:gd name="T31" fmla="*/ 3218 h 6047"/>
              <a:gd name="T32" fmla="*/ 94 w 1905"/>
              <a:gd name="T33" fmla="*/ 3211 h 6047"/>
              <a:gd name="T34" fmla="*/ 93 w 1905"/>
              <a:gd name="T35" fmla="*/ 5591 h 6047"/>
              <a:gd name="T36" fmla="*/ 248 w 1905"/>
              <a:gd name="T37" fmla="*/ 5880 h 6047"/>
              <a:gd name="T38" fmla="*/ 548 w 1905"/>
              <a:gd name="T39" fmla="*/ 5952 h 6047"/>
              <a:gd name="T40" fmla="*/ 1364 w 1905"/>
              <a:gd name="T41" fmla="*/ 5951 h 6047"/>
              <a:gd name="T42" fmla="*/ 1499 w 1905"/>
              <a:gd name="T43" fmla="*/ 5939 h 6047"/>
              <a:gd name="T44" fmla="*/ 1816 w 1905"/>
              <a:gd name="T45" fmla="*/ 5564 h 6047"/>
              <a:gd name="T46" fmla="*/ 1816 w 1905"/>
              <a:gd name="T47" fmla="*/ 860 h 6047"/>
              <a:gd name="T48" fmla="*/ 1581 w 1905"/>
              <a:gd name="T49" fmla="*/ 519 h 6047"/>
              <a:gd name="T50" fmla="*/ 1369 w 1905"/>
              <a:gd name="T51" fmla="*/ 485 h 6047"/>
              <a:gd name="T52" fmla="*/ 1268 w 1905"/>
              <a:gd name="T53" fmla="*/ 394 h 6047"/>
              <a:gd name="T54" fmla="*/ 968 w 1905"/>
              <a:gd name="T55" fmla="*/ 90 h 6047"/>
              <a:gd name="T56" fmla="*/ 645 w 1905"/>
              <a:gd name="T57" fmla="*/ 331 h 6047"/>
              <a:gd name="T58" fmla="*/ 615 w 1905"/>
              <a:gd name="T59" fmla="*/ 469 h 6047"/>
              <a:gd name="T60" fmla="*/ 464 w 1905"/>
              <a:gd name="T61" fmla="*/ 484 h 6047"/>
              <a:gd name="T62" fmla="*/ 94 w 1905"/>
              <a:gd name="T63" fmla="*/ 880 h 6047"/>
              <a:gd name="T64" fmla="*/ 94 w 1905"/>
              <a:gd name="T65" fmla="*/ 3211 h 6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05" h="6047">
                <a:moveTo>
                  <a:pt x="1905" y="3218"/>
                </a:moveTo>
                <a:cubicBezTo>
                  <a:pt x="1905" y="3990"/>
                  <a:pt x="1905" y="4763"/>
                  <a:pt x="1905" y="5536"/>
                </a:cubicBezTo>
                <a:cubicBezTo>
                  <a:pt x="1905" y="5843"/>
                  <a:pt x="1733" y="6029"/>
                  <a:pt x="1424" y="6038"/>
                </a:cubicBezTo>
                <a:cubicBezTo>
                  <a:pt x="1109" y="6047"/>
                  <a:pt x="794" y="6042"/>
                  <a:pt x="479" y="6039"/>
                </a:cubicBezTo>
                <a:cubicBezTo>
                  <a:pt x="363" y="6037"/>
                  <a:pt x="256" y="5999"/>
                  <a:pt x="163" y="5928"/>
                </a:cubicBezTo>
                <a:cubicBezTo>
                  <a:pt x="68" y="5856"/>
                  <a:pt x="11" y="5762"/>
                  <a:pt x="3" y="5641"/>
                </a:cubicBezTo>
                <a:cubicBezTo>
                  <a:pt x="1" y="5603"/>
                  <a:pt x="1" y="5564"/>
                  <a:pt x="1" y="5526"/>
                </a:cubicBezTo>
                <a:cubicBezTo>
                  <a:pt x="0" y="3985"/>
                  <a:pt x="0" y="2444"/>
                  <a:pt x="0" y="903"/>
                </a:cubicBezTo>
                <a:cubicBezTo>
                  <a:pt x="0" y="595"/>
                  <a:pt x="155" y="424"/>
                  <a:pt x="464" y="397"/>
                </a:cubicBezTo>
                <a:cubicBezTo>
                  <a:pt x="524" y="392"/>
                  <a:pt x="547" y="371"/>
                  <a:pt x="561" y="312"/>
                </a:cubicBezTo>
                <a:cubicBezTo>
                  <a:pt x="601" y="130"/>
                  <a:pt x="767" y="3"/>
                  <a:pt x="950" y="1"/>
                </a:cubicBezTo>
                <a:cubicBezTo>
                  <a:pt x="1137" y="0"/>
                  <a:pt x="1304" y="129"/>
                  <a:pt x="1346" y="313"/>
                </a:cubicBezTo>
                <a:cubicBezTo>
                  <a:pt x="1359" y="368"/>
                  <a:pt x="1380" y="393"/>
                  <a:pt x="1439" y="397"/>
                </a:cubicBezTo>
                <a:cubicBezTo>
                  <a:pt x="1499" y="401"/>
                  <a:pt x="1561" y="415"/>
                  <a:pt x="1617" y="436"/>
                </a:cubicBezTo>
                <a:cubicBezTo>
                  <a:pt x="1808" y="506"/>
                  <a:pt x="1905" y="649"/>
                  <a:pt x="1905" y="852"/>
                </a:cubicBezTo>
                <a:cubicBezTo>
                  <a:pt x="1905" y="1641"/>
                  <a:pt x="1905" y="2429"/>
                  <a:pt x="1905" y="3218"/>
                </a:cubicBezTo>
                <a:close/>
                <a:moveTo>
                  <a:pt x="94" y="3211"/>
                </a:moveTo>
                <a:cubicBezTo>
                  <a:pt x="94" y="4005"/>
                  <a:pt x="95" y="4798"/>
                  <a:pt x="93" y="5591"/>
                </a:cubicBezTo>
                <a:cubicBezTo>
                  <a:pt x="92" y="5719"/>
                  <a:pt x="141" y="5813"/>
                  <a:pt x="248" y="5880"/>
                </a:cubicBezTo>
                <a:cubicBezTo>
                  <a:pt x="340" y="5937"/>
                  <a:pt x="443" y="5951"/>
                  <a:pt x="548" y="5952"/>
                </a:cubicBezTo>
                <a:cubicBezTo>
                  <a:pt x="820" y="5953"/>
                  <a:pt x="1092" y="5953"/>
                  <a:pt x="1364" y="5951"/>
                </a:cubicBezTo>
                <a:cubicBezTo>
                  <a:pt x="1409" y="5951"/>
                  <a:pt x="1455" y="5947"/>
                  <a:pt x="1499" y="5939"/>
                </a:cubicBezTo>
                <a:cubicBezTo>
                  <a:pt x="1706" y="5904"/>
                  <a:pt x="1816" y="5773"/>
                  <a:pt x="1816" y="5564"/>
                </a:cubicBezTo>
                <a:cubicBezTo>
                  <a:pt x="1816" y="3996"/>
                  <a:pt x="1816" y="2428"/>
                  <a:pt x="1816" y="860"/>
                </a:cubicBezTo>
                <a:cubicBezTo>
                  <a:pt x="1816" y="685"/>
                  <a:pt x="1743" y="573"/>
                  <a:pt x="1581" y="519"/>
                </a:cubicBezTo>
                <a:cubicBezTo>
                  <a:pt x="1514" y="496"/>
                  <a:pt x="1440" y="486"/>
                  <a:pt x="1369" y="485"/>
                </a:cubicBezTo>
                <a:cubicBezTo>
                  <a:pt x="1300" y="484"/>
                  <a:pt x="1270" y="474"/>
                  <a:pt x="1268" y="394"/>
                </a:cubicBezTo>
                <a:cubicBezTo>
                  <a:pt x="1265" y="228"/>
                  <a:pt x="1132" y="101"/>
                  <a:pt x="968" y="90"/>
                </a:cubicBezTo>
                <a:cubicBezTo>
                  <a:pt x="825" y="80"/>
                  <a:pt x="677" y="191"/>
                  <a:pt x="645" y="331"/>
                </a:cubicBezTo>
                <a:cubicBezTo>
                  <a:pt x="635" y="379"/>
                  <a:pt x="643" y="448"/>
                  <a:pt x="615" y="469"/>
                </a:cubicBezTo>
                <a:cubicBezTo>
                  <a:pt x="580" y="495"/>
                  <a:pt x="515" y="480"/>
                  <a:pt x="464" y="484"/>
                </a:cubicBezTo>
                <a:cubicBezTo>
                  <a:pt x="224" y="503"/>
                  <a:pt x="94" y="642"/>
                  <a:pt x="94" y="880"/>
                </a:cubicBezTo>
                <a:cubicBezTo>
                  <a:pt x="94" y="1657"/>
                  <a:pt x="94" y="2434"/>
                  <a:pt x="94" y="3211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"/>
          <p:cNvSpPr/>
          <p:nvPr>
            <p:custDataLst>
              <p:tags r:id="rId7"/>
            </p:custDataLst>
          </p:nvPr>
        </p:nvSpPr>
        <p:spPr bwMode="auto">
          <a:xfrm>
            <a:off x="1213485" y="2023745"/>
            <a:ext cx="73025" cy="3953510"/>
          </a:xfrm>
          <a:custGeom>
            <a:avLst/>
            <a:gdLst>
              <a:gd name="T0" fmla="*/ 83 w 83"/>
              <a:gd name="T1" fmla="*/ 2274 h 4545"/>
              <a:gd name="T2" fmla="*/ 82 w 83"/>
              <a:gd name="T3" fmla="*/ 4442 h 4545"/>
              <a:gd name="T4" fmla="*/ 55 w 83"/>
              <a:gd name="T5" fmla="*/ 4545 h 4545"/>
              <a:gd name="T6" fmla="*/ 23 w 83"/>
              <a:gd name="T7" fmla="*/ 4441 h 4545"/>
              <a:gd name="T8" fmla="*/ 22 w 83"/>
              <a:gd name="T9" fmla="*/ 104 h 4545"/>
              <a:gd name="T10" fmla="*/ 27 w 83"/>
              <a:gd name="T11" fmla="*/ 23 h 4545"/>
              <a:gd name="T12" fmla="*/ 53 w 83"/>
              <a:gd name="T13" fmla="*/ 0 h 4545"/>
              <a:gd name="T14" fmla="*/ 78 w 83"/>
              <a:gd name="T15" fmla="*/ 24 h 4545"/>
              <a:gd name="T16" fmla="*/ 83 w 83"/>
              <a:gd name="T17" fmla="*/ 112 h 4545"/>
              <a:gd name="T18" fmla="*/ 83 w 83"/>
              <a:gd name="T19" fmla="*/ 2274 h 4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4545">
                <a:moveTo>
                  <a:pt x="83" y="2274"/>
                </a:moveTo>
                <a:cubicBezTo>
                  <a:pt x="83" y="2996"/>
                  <a:pt x="83" y="3719"/>
                  <a:pt x="82" y="4442"/>
                </a:cubicBezTo>
                <a:cubicBezTo>
                  <a:pt x="82" y="4476"/>
                  <a:pt x="65" y="4511"/>
                  <a:pt x="55" y="4545"/>
                </a:cubicBezTo>
                <a:cubicBezTo>
                  <a:pt x="0" y="4525"/>
                  <a:pt x="23" y="4476"/>
                  <a:pt x="23" y="4441"/>
                </a:cubicBezTo>
                <a:cubicBezTo>
                  <a:pt x="21" y="2996"/>
                  <a:pt x="22" y="1550"/>
                  <a:pt x="22" y="104"/>
                </a:cubicBezTo>
                <a:cubicBezTo>
                  <a:pt x="22" y="77"/>
                  <a:pt x="22" y="50"/>
                  <a:pt x="27" y="23"/>
                </a:cubicBezTo>
                <a:cubicBezTo>
                  <a:pt x="29" y="14"/>
                  <a:pt x="44" y="0"/>
                  <a:pt x="53" y="0"/>
                </a:cubicBezTo>
                <a:cubicBezTo>
                  <a:pt x="62" y="0"/>
                  <a:pt x="77" y="14"/>
                  <a:pt x="78" y="24"/>
                </a:cubicBezTo>
                <a:cubicBezTo>
                  <a:pt x="83" y="53"/>
                  <a:pt x="83" y="83"/>
                  <a:pt x="83" y="112"/>
                </a:cubicBezTo>
                <a:cubicBezTo>
                  <a:pt x="83" y="833"/>
                  <a:pt x="83" y="1553"/>
                  <a:pt x="83" y="2274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7"/>
          <p:cNvSpPr/>
          <p:nvPr>
            <p:custDataLst>
              <p:tags r:id="rId8"/>
            </p:custDataLst>
          </p:nvPr>
        </p:nvSpPr>
        <p:spPr bwMode="auto">
          <a:xfrm>
            <a:off x="2535555" y="2023745"/>
            <a:ext cx="71755" cy="3953510"/>
          </a:xfrm>
          <a:custGeom>
            <a:avLst/>
            <a:gdLst>
              <a:gd name="T0" fmla="*/ 61 w 82"/>
              <a:gd name="T1" fmla="*/ 2280 h 4545"/>
              <a:gd name="T2" fmla="*/ 60 w 82"/>
              <a:gd name="T3" fmla="*/ 4441 h 4545"/>
              <a:gd name="T4" fmla="*/ 26 w 82"/>
              <a:gd name="T5" fmla="*/ 4545 h 4545"/>
              <a:gd name="T6" fmla="*/ 1 w 82"/>
              <a:gd name="T7" fmla="*/ 4441 h 4545"/>
              <a:gd name="T8" fmla="*/ 0 w 82"/>
              <a:gd name="T9" fmla="*/ 105 h 4545"/>
              <a:gd name="T10" fmla="*/ 4 w 82"/>
              <a:gd name="T11" fmla="*/ 24 h 4545"/>
              <a:gd name="T12" fmla="*/ 30 w 82"/>
              <a:gd name="T13" fmla="*/ 0 h 4545"/>
              <a:gd name="T14" fmla="*/ 55 w 82"/>
              <a:gd name="T15" fmla="*/ 24 h 4545"/>
              <a:gd name="T16" fmla="*/ 61 w 82"/>
              <a:gd name="T17" fmla="*/ 112 h 4545"/>
              <a:gd name="T18" fmla="*/ 61 w 82"/>
              <a:gd name="T19" fmla="*/ 2280 h 4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4545">
                <a:moveTo>
                  <a:pt x="61" y="2280"/>
                </a:moveTo>
                <a:cubicBezTo>
                  <a:pt x="61" y="3000"/>
                  <a:pt x="61" y="3721"/>
                  <a:pt x="60" y="4441"/>
                </a:cubicBezTo>
                <a:cubicBezTo>
                  <a:pt x="60" y="4477"/>
                  <a:pt x="82" y="4525"/>
                  <a:pt x="26" y="4545"/>
                </a:cubicBezTo>
                <a:cubicBezTo>
                  <a:pt x="18" y="4511"/>
                  <a:pt x="1" y="4476"/>
                  <a:pt x="1" y="4441"/>
                </a:cubicBezTo>
                <a:cubicBezTo>
                  <a:pt x="0" y="2996"/>
                  <a:pt x="0" y="1550"/>
                  <a:pt x="0" y="105"/>
                </a:cubicBezTo>
                <a:cubicBezTo>
                  <a:pt x="0" y="78"/>
                  <a:pt x="0" y="50"/>
                  <a:pt x="4" y="24"/>
                </a:cubicBezTo>
                <a:cubicBezTo>
                  <a:pt x="6" y="14"/>
                  <a:pt x="21" y="0"/>
                  <a:pt x="30" y="0"/>
                </a:cubicBezTo>
                <a:cubicBezTo>
                  <a:pt x="39" y="0"/>
                  <a:pt x="54" y="14"/>
                  <a:pt x="55" y="24"/>
                </a:cubicBezTo>
                <a:cubicBezTo>
                  <a:pt x="60" y="53"/>
                  <a:pt x="61" y="82"/>
                  <a:pt x="61" y="112"/>
                </a:cubicBezTo>
                <a:cubicBezTo>
                  <a:pt x="61" y="834"/>
                  <a:pt x="61" y="1557"/>
                  <a:pt x="61" y="2280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8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730375" y="1355725"/>
            <a:ext cx="338455" cy="337185"/>
          </a:xfrm>
          <a:custGeom>
            <a:avLst/>
            <a:gdLst>
              <a:gd name="T0" fmla="*/ 195 w 388"/>
              <a:gd name="T1" fmla="*/ 388 h 388"/>
              <a:gd name="T2" fmla="*/ 0 w 388"/>
              <a:gd name="T3" fmla="*/ 195 h 388"/>
              <a:gd name="T4" fmla="*/ 195 w 388"/>
              <a:gd name="T5" fmla="*/ 0 h 388"/>
              <a:gd name="T6" fmla="*/ 388 w 388"/>
              <a:gd name="T7" fmla="*/ 195 h 388"/>
              <a:gd name="T8" fmla="*/ 195 w 388"/>
              <a:gd name="T9" fmla="*/ 388 h 388"/>
              <a:gd name="T10" fmla="*/ 327 w 388"/>
              <a:gd name="T11" fmla="*/ 193 h 388"/>
              <a:gd name="T12" fmla="*/ 193 w 388"/>
              <a:gd name="T13" fmla="*/ 61 h 388"/>
              <a:gd name="T14" fmla="*/ 62 w 388"/>
              <a:gd name="T15" fmla="*/ 196 h 388"/>
              <a:gd name="T16" fmla="*/ 196 w 388"/>
              <a:gd name="T17" fmla="*/ 327 h 388"/>
              <a:gd name="T18" fmla="*/ 327 w 388"/>
              <a:gd name="T19" fmla="*/ 193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8" h="388">
                <a:moveTo>
                  <a:pt x="195" y="388"/>
                </a:moveTo>
                <a:cubicBezTo>
                  <a:pt x="86" y="388"/>
                  <a:pt x="0" y="303"/>
                  <a:pt x="0" y="195"/>
                </a:cubicBezTo>
                <a:cubicBezTo>
                  <a:pt x="0" y="90"/>
                  <a:pt x="90" y="0"/>
                  <a:pt x="195" y="0"/>
                </a:cubicBezTo>
                <a:cubicBezTo>
                  <a:pt x="301" y="0"/>
                  <a:pt x="388" y="88"/>
                  <a:pt x="388" y="195"/>
                </a:cubicBezTo>
                <a:cubicBezTo>
                  <a:pt x="388" y="304"/>
                  <a:pt x="304" y="388"/>
                  <a:pt x="195" y="388"/>
                </a:cubicBezTo>
                <a:close/>
                <a:moveTo>
                  <a:pt x="327" y="193"/>
                </a:moveTo>
                <a:cubicBezTo>
                  <a:pt x="327" y="118"/>
                  <a:pt x="268" y="60"/>
                  <a:pt x="193" y="61"/>
                </a:cubicBezTo>
                <a:cubicBezTo>
                  <a:pt x="119" y="62"/>
                  <a:pt x="61" y="122"/>
                  <a:pt x="62" y="196"/>
                </a:cubicBezTo>
                <a:cubicBezTo>
                  <a:pt x="62" y="273"/>
                  <a:pt x="119" y="328"/>
                  <a:pt x="196" y="327"/>
                </a:cubicBezTo>
                <a:cubicBezTo>
                  <a:pt x="273" y="327"/>
                  <a:pt x="328" y="271"/>
                  <a:pt x="327" y="193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>
            <p:custDataLst>
              <p:tags r:id="rId10"/>
            </p:custDataLst>
          </p:nvPr>
        </p:nvSpPr>
        <p:spPr bwMode="auto">
          <a:xfrm>
            <a:off x="2315210" y="1657985"/>
            <a:ext cx="264160" cy="188595"/>
          </a:xfrm>
          <a:custGeom>
            <a:avLst/>
            <a:gdLst>
              <a:gd name="T0" fmla="*/ 41 w 302"/>
              <a:gd name="T1" fmla="*/ 0 h 217"/>
              <a:gd name="T2" fmla="*/ 296 w 302"/>
              <a:gd name="T3" fmla="*/ 151 h 217"/>
              <a:gd name="T4" fmla="*/ 289 w 302"/>
              <a:gd name="T5" fmla="*/ 217 h 217"/>
              <a:gd name="T6" fmla="*/ 245 w 302"/>
              <a:gd name="T7" fmla="*/ 177 h 217"/>
              <a:gd name="T8" fmla="*/ 93 w 302"/>
              <a:gd name="T9" fmla="*/ 65 h 217"/>
              <a:gd name="T10" fmla="*/ 53 w 302"/>
              <a:gd name="T11" fmla="*/ 60 h 217"/>
              <a:gd name="T12" fmla="*/ 0 w 302"/>
              <a:gd name="T13" fmla="*/ 23 h 217"/>
              <a:gd name="T14" fmla="*/ 41 w 302"/>
              <a:gd name="T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2" h="217">
                <a:moveTo>
                  <a:pt x="41" y="0"/>
                </a:moveTo>
                <a:cubicBezTo>
                  <a:pt x="166" y="3"/>
                  <a:pt x="270" y="67"/>
                  <a:pt x="296" y="151"/>
                </a:cubicBezTo>
                <a:cubicBezTo>
                  <a:pt x="302" y="170"/>
                  <a:pt x="292" y="195"/>
                  <a:pt x="289" y="217"/>
                </a:cubicBezTo>
                <a:cubicBezTo>
                  <a:pt x="274" y="204"/>
                  <a:pt x="253" y="193"/>
                  <a:pt x="245" y="177"/>
                </a:cubicBezTo>
                <a:cubicBezTo>
                  <a:pt x="214" y="111"/>
                  <a:pt x="163" y="77"/>
                  <a:pt x="93" y="65"/>
                </a:cubicBezTo>
                <a:cubicBezTo>
                  <a:pt x="80" y="63"/>
                  <a:pt x="65" y="66"/>
                  <a:pt x="53" y="60"/>
                </a:cubicBezTo>
                <a:cubicBezTo>
                  <a:pt x="34" y="50"/>
                  <a:pt x="17" y="36"/>
                  <a:pt x="0" y="23"/>
                </a:cubicBezTo>
                <a:cubicBezTo>
                  <a:pt x="18" y="13"/>
                  <a:pt x="35" y="3"/>
                  <a:pt x="41" y="0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>
            <p:custDataLst>
              <p:tags r:id="rId11"/>
            </p:custDataLst>
          </p:nvPr>
        </p:nvSpPr>
        <p:spPr bwMode="auto">
          <a:xfrm>
            <a:off x="1238885" y="1656715"/>
            <a:ext cx="266700" cy="189865"/>
          </a:xfrm>
          <a:custGeom>
            <a:avLst/>
            <a:gdLst>
              <a:gd name="T0" fmla="*/ 269 w 305"/>
              <a:gd name="T1" fmla="*/ 2 h 218"/>
              <a:gd name="T2" fmla="*/ 305 w 305"/>
              <a:gd name="T3" fmla="*/ 31 h 218"/>
              <a:gd name="T4" fmla="*/ 258 w 305"/>
              <a:gd name="T5" fmla="*/ 59 h 218"/>
              <a:gd name="T6" fmla="*/ 52 w 305"/>
              <a:gd name="T7" fmla="*/ 197 h 218"/>
              <a:gd name="T8" fmla="*/ 16 w 305"/>
              <a:gd name="T9" fmla="*/ 218 h 218"/>
              <a:gd name="T10" fmla="*/ 2 w 305"/>
              <a:gd name="T11" fmla="*/ 172 h 218"/>
              <a:gd name="T12" fmla="*/ 269 w 305"/>
              <a:gd name="T13" fmla="*/ 2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218">
                <a:moveTo>
                  <a:pt x="269" y="2"/>
                </a:moveTo>
                <a:cubicBezTo>
                  <a:pt x="274" y="6"/>
                  <a:pt x="290" y="18"/>
                  <a:pt x="305" y="31"/>
                </a:cubicBezTo>
                <a:cubicBezTo>
                  <a:pt x="289" y="41"/>
                  <a:pt x="274" y="58"/>
                  <a:pt x="258" y="59"/>
                </a:cubicBezTo>
                <a:cubicBezTo>
                  <a:pt x="163" y="67"/>
                  <a:pt x="87" y="99"/>
                  <a:pt x="52" y="197"/>
                </a:cubicBezTo>
                <a:cubicBezTo>
                  <a:pt x="48" y="207"/>
                  <a:pt x="28" y="211"/>
                  <a:pt x="16" y="218"/>
                </a:cubicBezTo>
                <a:cubicBezTo>
                  <a:pt x="11" y="203"/>
                  <a:pt x="0" y="187"/>
                  <a:pt x="2" y="172"/>
                </a:cubicBezTo>
                <a:cubicBezTo>
                  <a:pt x="18" y="80"/>
                  <a:pt x="136" y="0"/>
                  <a:pt x="269" y="2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1"/>
          <p:cNvSpPr/>
          <p:nvPr>
            <p:custDataLst>
              <p:tags r:id="rId12"/>
            </p:custDataLst>
          </p:nvPr>
        </p:nvSpPr>
        <p:spPr bwMode="auto">
          <a:xfrm>
            <a:off x="2316480" y="6112510"/>
            <a:ext cx="264160" cy="189865"/>
          </a:xfrm>
          <a:custGeom>
            <a:avLst/>
            <a:gdLst>
              <a:gd name="T0" fmla="*/ 37 w 302"/>
              <a:gd name="T1" fmla="*/ 217 h 219"/>
              <a:gd name="T2" fmla="*/ 0 w 302"/>
              <a:gd name="T3" fmla="*/ 189 h 219"/>
              <a:gd name="T4" fmla="*/ 44 w 302"/>
              <a:gd name="T5" fmla="*/ 161 h 219"/>
              <a:gd name="T6" fmla="*/ 251 w 302"/>
              <a:gd name="T7" fmla="*/ 24 h 219"/>
              <a:gd name="T8" fmla="*/ 285 w 302"/>
              <a:gd name="T9" fmla="*/ 0 h 219"/>
              <a:gd name="T10" fmla="*/ 299 w 302"/>
              <a:gd name="T11" fmla="*/ 51 h 219"/>
              <a:gd name="T12" fmla="*/ 37 w 302"/>
              <a:gd name="T13" fmla="*/ 217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19">
                <a:moveTo>
                  <a:pt x="37" y="217"/>
                </a:moveTo>
                <a:cubicBezTo>
                  <a:pt x="32" y="213"/>
                  <a:pt x="16" y="201"/>
                  <a:pt x="0" y="189"/>
                </a:cubicBezTo>
                <a:cubicBezTo>
                  <a:pt x="14" y="179"/>
                  <a:pt x="28" y="162"/>
                  <a:pt x="44" y="161"/>
                </a:cubicBezTo>
                <a:cubicBezTo>
                  <a:pt x="137" y="150"/>
                  <a:pt x="214" y="119"/>
                  <a:pt x="251" y="24"/>
                </a:cubicBezTo>
                <a:cubicBezTo>
                  <a:pt x="255" y="13"/>
                  <a:pt x="273" y="8"/>
                  <a:pt x="285" y="0"/>
                </a:cubicBezTo>
                <a:cubicBezTo>
                  <a:pt x="290" y="17"/>
                  <a:pt x="302" y="36"/>
                  <a:pt x="299" y="51"/>
                </a:cubicBezTo>
                <a:cubicBezTo>
                  <a:pt x="283" y="138"/>
                  <a:pt x="161" y="219"/>
                  <a:pt x="37" y="217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2"/>
          <p:cNvSpPr/>
          <p:nvPr>
            <p:custDataLst>
              <p:tags r:id="rId13"/>
            </p:custDataLst>
          </p:nvPr>
        </p:nvSpPr>
        <p:spPr bwMode="auto">
          <a:xfrm>
            <a:off x="1241425" y="6112510"/>
            <a:ext cx="262890" cy="191135"/>
          </a:xfrm>
          <a:custGeom>
            <a:avLst/>
            <a:gdLst>
              <a:gd name="T0" fmla="*/ 253 w 302"/>
              <a:gd name="T1" fmla="*/ 219 h 219"/>
              <a:gd name="T2" fmla="*/ 7 w 302"/>
              <a:gd name="T3" fmla="*/ 65 h 219"/>
              <a:gd name="T4" fmla="*/ 13 w 302"/>
              <a:gd name="T5" fmla="*/ 0 h 219"/>
              <a:gd name="T6" fmla="*/ 58 w 302"/>
              <a:gd name="T7" fmla="*/ 39 h 219"/>
              <a:gd name="T8" fmla="*/ 241 w 302"/>
              <a:gd name="T9" fmla="*/ 159 h 219"/>
              <a:gd name="T10" fmla="*/ 302 w 302"/>
              <a:gd name="T11" fmla="*/ 192 h 219"/>
              <a:gd name="T12" fmla="*/ 253 w 302"/>
              <a:gd name="T13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19">
                <a:moveTo>
                  <a:pt x="253" y="219"/>
                </a:moveTo>
                <a:cubicBezTo>
                  <a:pt x="137" y="202"/>
                  <a:pt x="49" y="167"/>
                  <a:pt x="7" y="65"/>
                </a:cubicBezTo>
                <a:cubicBezTo>
                  <a:pt x="0" y="47"/>
                  <a:pt x="11" y="22"/>
                  <a:pt x="13" y="0"/>
                </a:cubicBezTo>
                <a:cubicBezTo>
                  <a:pt x="29" y="13"/>
                  <a:pt x="50" y="22"/>
                  <a:pt x="58" y="39"/>
                </a:cubicBezTo>
                <a:cubicBezTo>
                  <a:pt x="94" y="118"/>
                  <a:pt x="162" y="144"/>
                  <a:pt x="241" y="159"/>
                </a:cubicBezTo>
                <a:cubicBezTo>
                  <a:pt x="263" y="163"/>
                  <a:pt x="281" y="180"/>
                  <a:pt x="302" y="192"/>
                </a:cubicBezTo>
                <a:cubicBezTo>
                  <a:pt x="282" y="203"/>
                  <a:pt x="262" y="214"/>
                  <a:pt x="253" y="219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rcRect/>
          <a:stretch>
            <a:fillRect/>
          </a:stretch>
        </p:blipFill>
        <p:spPr>
          <a:xfrm>
            <a:off x="0" y="87630"/>
            <a:ext cx="4023360" cy="2130425"/>
          </a:xfrm>
          <a:custGeom>
            <a:avLst/>
            <a:gdLst>
              <a:gd name="connsiteX0" fmla="*/ 0 w 4023360"/>
              <a:gd name="connsiteY0" fmla="*/ 0 h 2130425"/>
              <a:gd name="connsiteX1" fmla="*/ 4023360 w 4023360"/>
              <a:gd name="connsiteY1" fmla="*/ 0 h 2130425"/>
              <a:gd name="connsiteX2" fmla="*/ 4023360 w 4023360"/>
              <a:gd name="connsiteY2" fmla="*/ 2130425 h 2130425"/>
              <a:gd name="connsiteX3" fmla="*/ 0 w 4023360"/>
              <a:gd name="connsiteY3" fmla="*/ 2130425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2130425">
                <a:moveTo>
                  <a:pt x="0" y="0"/>
                </a:moveTo>
                <a:lnTo>
                  <a:pt x="4023360" y="0"/>
                </a:lnTo>
                <a:lnTo>
                  <a:pt x="4023360" y="2130425"/>
                </a:lnTo>
                <a:lnTo>
                  <a:pt x="0" y="2130425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 rot="2271726">
            <a:off x="2761615" y="1153795"/>
            <a:ext cx="467995" cy="233045"/>
          </a:xfrm>
          <a:custGeom>
            <a:avLst/>
            <a:gdLst/>
            <a:ahLst/>
            <a:cxnLst/>
            <a:rect l="l" t="t" r="r" b="b"/>
            <a:pathLst>
              <a:path w="413766" h="205969">
                <a:moveTo>
                  <a:pt x="324612" y="144018"/>
                </a:moveTo>
                <a:lnTo>
                  <a:pt x="323926" y="147447"/>
                </a:lnTo>
                <a:lnTo>
                  <a:pt x="363246" y="144704"/>
                </a:lnTo>
                <a:lnTo>
                  <a:pt x="364617" y="166421"/>
                </a:lnTo>
                <a:lnTo>
                  <a:pt x="319812" y="169621"/>
                </a:lnTo>
                <a:lnTo>
                  <a:pt x="318669" y="175793"/>
                </a:lnTo>
                <a:lnTo>
                  <a:pt x="379476" y="174422"/>
                </a:lnTo>
                <a:lnTo>
                  <a:pt x="378105" y="144475"/>
                </a:lnTo>
                <a:close/>
                <a:moveTo>
                  <a:pt x="264948" y="173507"/>
                </a:moveTo>
                <a:lnTo>
                  <a:pt x="264719" y="176936"/>
                </a:lnTo>
                <a:lnTo>
                  <a:pt x="296495" y="176250"/>
                </a:lnTo>
                <a:lnTo>
                  <a:pt x="297409" y="171221"/>
                </a:lnTo>
                <a:close/>
                <a:moveTo>
                  <a:pt x="267691" y="143332"/>
                </a:moveTo>
                <a:lnTo>
                  <a:pt x="267005" y="151562"/>
                </a:lnTo>
                <a:lnTo>
                  <a:pt x="301524" y="149047"/>
                </a:lnTo>
                <a:lnTo>
                  <a:pt x="302667" y="143789"/>
                </a:lnTo>
                <a:close/>
                <a:moveTo>
                  <a:pt x="257861" y="121158"/>
                </a:moveTo>
                <a:lnTo>
                  <a:pt x="388392" y="122987"/>
                </a:lnTo>
                <a:lnTo>
                  <a:pt x="399136" y="133274"/>
                </a:lnTo>
                <a:lnTo>
                  <a:pt x="401245" y="172644"/>
                </a:lnTo>
                <a:lnTo>
                  <a:pt x="370752" y="196350"/>
                </a:lnTo>
                <a:lnTo>
                  <a:pt x="253289" y="198882"/>
                </a:lnTo>
                <a:lnTo>
                  <a:pt x="242088" y="187223"/>
                </a:lnTo>
                <a:lnTo>
                  <a:pt x="243002" y="175108"/>
                </a:lnTo>
                <a:lnTo>
                  <a:pt x="233401" y="175793"/>
                </a:lnTo>
                <a:lnTo>
                  <a:pt x="232029" y="154076"/>
                </a:lnTo>
                <a:lnTo>
                  <a:pt x="245060" y="153162"/>
                </a:lnTo>
                <a:lnTo>
                  <a:pt x="246888" y="131216"/>
                </a:lnTo>
                <a:close/>
                <a:moveTo>
                  <a:pt x="282093" y="91897"/>
                </a:moveTo>
                <a:lnTo>
                  <a:pt x="282093" y="95784"/>
                </a:lnTo>
                <a:lnTo>
                  <a:pt x="358445" y="95783"/>
                </a:lnTo>
                <a:lnTo>
                  <a:pt x="358902" y="93040"/>
                </a:lnTo>
                <a:close/>
                <a:moveTo>
                  <a:pt x="271120" y="69723"/>
                </a:moveTo>
                <a:lnTo>
                  <a:pt x="372161" y="71552"/>
                </a:lnTo>
                <a:lnTo>
                  <a:pt x="382677" y="84353"/>
                </a:lnTo>
                <a:lnTo>
                  <a:pt x="378105" y="108585"/>
                </a:lnTo>
                <a:lnTo>
                  <a:pt x="367589" y="117500"/>
                </a:lnTo>
                <a:lnTo>
                  <a:pt x="271120" y="117500"/>
                </a:lnTo>
                <a:lnTo>
                  <a:pt x="260376" y="106756"/>
                </a:lnTo>
                <a:lnTo>
                  <a:pt x="260376" y="80696"/>
                </a:lnTo>
                <a:close/>
                <a:moveTo>
                  <a:pt x="265176" y="45720"/>
                </a:moveTo>
                <a:lnTo>
                  <a:pt x="371475" y="43434"/>
                </a:lnTo>
                <a:lnTo>
                  <a:pt x="372161" y="65151"/>
                </a:lnTo>
                <a:lnTo>
                  <a:pt x="265862" y="67437"/>
                </a:lnTo>
                <a:close/>
                <a:moveTo>
                  <a:pt x="246660" y="16916"/>
                </a:moveTo>
                <a:lnTo>
                  <a:pt x="311582" y="18517"/>
                </a:lnTo>
                <a:lnTo>
                  <a:pt x="309982" y="12344"/>
                </a:lnTo>
                <a:lnTo>
                  <a:pt x="331242" y="6858"/>
                </a:lnTo>
                <a:lnTo>
                  <a:pt x="334214" y="18974"/>
                </a:lnTo>
                <a:lnTo>
                  <a:pt x="403708" y="20574"/>
                </a:lnTo>
                <a:lnTo>
                  <a:pt x="413766" y="34290"/>
                </a:lnTo>
                <a:lnTo>
                  <a:pt x="403479" y="71323"/>
                </a:lnTo>
                <a:lnTo>
                  <a:pt x="382677" y="65608"/>
                </a:lnTo>
                <a:lnTo>
                  <a:pt x="389306" y="41834"/>
                </a:lnTo>
                <a:lnTo>
                  <a:pt x="258090" y="38862"/>
                </a:lnTo>
                <a:lnTo>
                  <a:pt x="259690" y="66294"/>
                </a:lnTo>
                <a:lnTo>
                  <a:pt x="237973" y="67894"/>
                </a:lnTo>
                <a:lnTo>
                  <a:pt x="235458" y="28575"/>
                </a:lnTo>
                <a:close/>
                <a:moveTo>
                  <a:pt x="76810" y="101270"/>
                </a:moveTo>
                <a:lnTo>
                  <a:pt x="76581" y="108813"/>
                </a:lnTo>
                <a:lnTo>
                  <a:pt x="107899" y="105842"/>
                </a:lnTo>
                <a:lnTo>
                  <a:pt x="107442" y="99212"/>
                </a:lnTo>
                <a:close/>
                <a:moveTo>
                  <a:pt x="77953" y="73838"/>
                </a:moveTo>
                <a:lnTo>
                  <a:pt x="77724" y="79553"/>
                </a:lnTo>
                <a:lnTo>
                  <a:pt x="106071" y="77724"/>
                </a:lnTo>
                <a:lnTo>
                  <a:pt x="105614" y="70866"/>
                </a:lnTo>
                <a:close/>
                <a:moveTo>
                  <a:pt x="44120" y="21488"/>
                </a:moveTo>
                <a:lnTo>
                  <a:pt x="48463" y="31318"/>
                </a:lnTo>
                <a:lnTo>
                  <a:pt x="120244" y="21717"/>
                </a:lnTo>
                <a:lnTo>
                  <a:pt x="123216" y="43205"/>
                </a:lnTo>
                <a:lnTo>
                  <a:pt x="58065" y="51892"/>
                </a:lnTo>
                <a:lnTo>
                  <a:pt x="59208" y="54407"/>
                </a:lnTo>
                <a:lnTo>
                  <a:pt x="136703" y="45720"/>
                </a:lnTo>
                <a:lnTo>
                  <a:pt x="144018" y="21488"/>
                </a:lnTo>
                <a:close/>
                <a:moveTo>
                  <a:pt x="27204" y="0"/>
                </a:moveTo>
                <a:lnTo>
                  <a:pt x="158877" y="0"/>
                </a:lnTo>
                <a:lnTo>
                  <a:pt x="169164" y="13945"/>
                </a:lnTo>
                <a:lnTo>
                  <a:pt x="154991" y="58979"/>
                </a:lnTo>
                <a:lnTo>
                  <a:pt x="145847" y="66294"/>
                </a:lnTo>
                <a:lnTo>
                  <a:pt x="127102" y="68351"/>
                </a:lnTo>
                <a:lnTo>
                  <a:pt x="127559" y="76124"/>
                </a:lnTo>
                <a:lnTo>
                  <a:pt x="159106" y="74066"/>
                </a:lnTo>
                <a:lnTo>
                  <a:pt x="160706" y="95783"/>
                </a:lnTo>
                <a:lnTo>
                  <a:pt x="128931" y="97841"/>
                </a:lnTo>
                <a:lnTo>
                  <a:pt x="129159" y="103784"/>
                </a:lnTo>
                <a:lnTo>
                  <a:pt x="184252" y="98527"/>
                </a:lnTo>
                <a:lnTo>
                  <a:pt x="186309" y="120015"/>
                </a:lnTo>
                <a:lnTo>
                  <a:pt x="159792" y="122530"/>
                </a:lnTo>
                <a:lnTo>
                  <a:pt x="188595" y="138989"/>
                </a:lnTo>
                <a:lnTo>
                  <a:pt x="178080" y="157505"/>
                </a:lnTo>
                <a:lnTo>
                  <a:pt x="131217" y="130759"/>
                </a:lnTo>
                <a:lnTo>
                  <a:pt x="142647" y="146075"/>
                </a:lnTo>
                <a:lnTo>
                  <a:pt x="117958" y="164592"/>
                </a:lnTo>
                <a:lnTo>
                  <a:pt x="181737" y="175793"/>
                </a:lnTo>
                <a:lnTo>
                  <a:pt x="178080" y="196825"/>
                </a:lnTo>
                <a:lnTo>
                  <a:pt x="113157" y="185395"/>
                </a:lnTo>
                <a:lnTo>
                  <a:pt x="116586" y="165735"/>
                </a:lnTo>
                <a:lnTo>
                  <a:pt x="113843" y="167792"/>
                </a:lnTo>
                <a:lnTo>
                  <a:pt x="108357" y="160706"/>
                </a:lnTo>
                <a:lnTo>
                  <a:pt x="109271" y="187452"/>
                </a:lnTo>
                <a:lnTo>
                  <a:pt x="99213" y="198653"/>
                </a:lnTo>
                <a:lnTo>
                  <a:pt x="64923" y="201168"/>
                </a:lnTo>
                <a:lnTo>
                  <a:pt x="63094" y="179680"/>
                </a:lnTo>
                <a:lnTo>
                  <a:pt x="87554" y="177851"/>
                </a:lnTo>
                <a:lnTo>
                  <a:pt x="85954" y="135788"/>
                </a:lnTo>
                <a:lnTo>
                  <a:pt x="107671" y="135102"/>
                </a:lnTo>
                <a:lnTo>
                  <a:pt x="107900" y="145161"/>
                </a:lnTo>
                <a:lnTo>
                  <a:pt x="128931" y="129387"/>
                </a:lnTo>
                <a:lnTo>
                  <a:pt x="122987" y="125958"/>
                </a:lnTo>
                <a:lnTo>
                  <a:pt x="68123" y="131216"/>
                </a:lnTo>
                <a:lnTo>
                  <a:pt x="65151" y="133502"/>
                </a:lnTo>
                <a:lnTo>
                  <a:pt x="84354" y="148133"/>
                </a:lnTo>
                <a:lnTo>
                  <a:pt x="83439" y="165735"/>
                </a:lnTo>
                <a:lnTo>
                  <a:pt x="16231" y="205969"/>
                </a:lnTo>
                <a:lnTo>
                  <a:pt x="5258" y="187681"/>
                </a:lnTo>
                <a:lnTo>
                  <a:pt x="58522" y="155677"/>
                </a:lnTo>
                <a:lnTo>
                  <a:pt x="50521" y="149733"/>
                </a:lnTo>
                <a:lnTo>
                  <a:pt x="60351" y="136931"/>
                </a:lnTo>
                <a:lnTo>
                  <a:pt x="12802" y="171450"/>
                </a:lnTo>
                <a:lnTo>
                  <a:pt x="0" y="154076"/>
                </a:lnTo>
                <a:lnTo>
                  <a:pt x="25832" y="135331"/>
                </a:lnTo>
                <a:lnTo>
                  <a:pt x="10516" y="136703"/>
                </a:lnTo>
                <a:lnTo>
                  <a:pt x="8687" y="115214"/>
                </a:lnTo>
                <a:lnTo>
                  <a:pt x="54636" y="110871"/>
                </a:lnTo>
                <a:lnTo>
                  <a:pt x="55093" y="102870"/>
                </a:lnTo>
                <a:lnTo>
                  <a:pt x="24918" y="104699"/>
                </a:lnTo>
                <a:lnTo>
                  <a:pt x="23546" y="83210"/>
                </a:lnTo>
                <a:lnTo>
                  <a:pt x="56007" y="81153"/>
                </a:lnTo>
                <a:lnTo>
                  <a:pt x="56236" y="76352"/>
                </a:lnTo>
                <a:lnTo>
                  <a:pt x="53721" y="76581"/>
                </a:lnTo>
                <a:lnTo>
                  <a:pt x="42977" y="70409"/>
                </a:lnTo>
                <a:lnTo>
                  <a:pt x="35662" y="54864"/>
                </a:lnTo>
                <a:lnTo>
                  <a:pt x="12116" y="58064"/>
                </a:lnTo>
                <a:lnTo>
                  <a:pt x="9144" y="36576"/>
                </a:lnTo>
                <a:lnTo>
                  <a:pt x="26289" y="34290"/>
                </a:lnTo>
                <a:lnTo>
                  <a:pt x="17374" y="15088"/>
                </a:lnTo>
                <a:close/>
              </a:path>
            </a:pathLst>
          </a:custGeom>
          <a:solidFill>
            <a:srgbClr val="0C403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rgbClr val="0C403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 rot="19800000">
            <a:off x="550545" y="1172210"/>
            <a:ext cx="467360" cy="234315"/>
          </a:xfrm>
          <a:custGeom>
            <a:avLst/>
            <a:gdLst/>
            <a:ahLst/>
            <a:cxnLst/>
            <a:rect l="l" t="t" r="r" b="b"/>
            <a:pathLst>
              <a:path w="412851" h="206883">
                <a:moveTo>
                  <a:pt x="28575" y="52578"/>
                </a:moveTo>
                <a:lnTo>
                  <a:pt x="47091" y="63551"/>
                </a:lnTo>
                <a:lnTo>
                  <a:pt x="27432" y="97612"/>
                </a:lnTo>
                <a:lnTo>
                  <a:pt x="8915" y="86640"/>
                </a:lnTo>
                <a:close/>
                <a:moveTo>
                  <a:pt x="161848" y="114300"/>
                </a:moveTo>
                <a:lnTo>
                  <a:pt x="165277" y="134646"/>
                </a:lnTo>
                <a:lnTo>
                  <a:pt x="114300" y="159106"/>
                </a:lnTo>
                <a:lnTo>
                  <a:pt x="171678" y="181509"/>
                </a:lnTo>
                <a:lnTo>
                  <a:pt x="163677" y="201168"/>
                </a:lnTo>
                <a:lnTo>
                  <a:pt x="88011" y="171907"/>
                </a:lnTo>
                <a:lnTo>
                  <a:pt x="33312" y="198023"/>
                </a:lnTo>
                <a:lnTo>
                  <a:pt x="22824" y="191968"/>
                </a:lnTo>
                <a:lnTo>
                  <a:pt x="17830" y="181737"/>
                </a:lnTo>
                <a:lnTo>
                  <a:pt x="60807" y="161163"/>
                </a:lnTo>
                <a:lnTo>
                  <a:pt x="33375" y="150419"/>
                </a:lnTo>
                <a:lnTo>
                  <a:pt x="41148" y="130302"/>
                </a:lnTo>
                <a:lnTo>
                  <a:pt x="87325" y="148590"/>
                </a:lnTo>
                <a:lnTo>
                  <a:pt x="121386" y="132131"/>
                </a:lnTo>
                <a:lnTo>
                  <a:pt x="19659" y="121844"/>
                </a:lnTo>
                <a:lnTo>
                  <a:pt x="21717" y="100356"/>
                </a:lnTo>
                <a:close/>
                <a:moveTo>
                  <a:pt x="184251" y="26061"/>
                </a:moveTo>
                <a:lnTo>
                  <a:pt x="184937" y="47549"/>
                </a:lnTo>
                <a:lnTo>
                  <a:pt x="130073" y="48921"/>
                </a:lnTo>
                <a:lnTo>
                  <a:pt x="129844" y="50978"/>
                </a:lnTo>
                <a:lnTo>
                  <a:pt x="180136" y="79553"/>
                </a:lnTo>
                <a:lnTo>
                  <a:pt x="169164" y="98070"/>
                </a:lnTo>
                <a:lnTo>
                  <a:pt x="126644" y="74295"/>
                </a:lnTo>
                <a:lnTo>
                  <a:pt x="123672" y="98070"/>
                </a:lnTo>
                <a:lnTo>
                  <a:pt x="102412" y="95555"/>
                </a:lnTo>
                <a:lnTo>
                  <a:pt x="108356" y="49378"/>
                </a:lnTo>
                <a:lnTo>
                  <a:pt x="80924" y="50064"/>
                </a:lnTo>
                <a:lnTo>
                  <a:pt x="84124" y="96012"/>
                </a:lnTo>
                <a:lnTo>
                  <a:pt x="62636" y="97612"/>
                </a:lnTo>
                <a:lnTo>
                  <a:pt x="59436" y="50521"/>
                </a:lnTo>
                <a:lnTo>
                  <a:pt x="685" y="51892"/>
                </a:lnTo>
                <a:lnTo>
                  <a:pt x="0" y="30404"/>
                </a:lnTo>
                <a:lnTo>
                  <a:pt x="81610" y="28575"/>
                </a:lnTo>
                <a:lnTo>
                  <a:pt x="74523" y="17831"/>
                </a:lnTo>
                <a:lnTo>
                  <a:pt x="92354" y="5715"/>
                </a:lnTo>
                <a:lnTo>
                  <a:pt x="107442" y="27889"/>
                </a:lnTo>
                <a:close/>
                <a:moveTo>
                  <a:pt x="375589" y="0"/>
                </a:moveTo>
                <a:lnTo>
                  <a:pt x="392506" y="13488"/>
                </a:lnTo>
                <a:lnTo>
                  <a:pt x="377647" y="32233"/>
                </a:lnTo>
                <a:lnTo>
                  <a:pt x="407365" y="31776"/>
                </a:lnTo>
                <a:lnTo>
                  <a:pt x="407594" y="53493"/>
                </a:lnTo>
                <a:lnTo>
                  <a:pt x="332613" y="54636"/>
                </a:lnTo>
                <a:lnTo>
                  <a:pt x="334213" y="66294"/>
                </a:lnTo>
                <a:lnTo>
                  <a:pt x="399821" y="65837"/>
                </a:lnTo>
                <a:lnTo>
                  <a:pt x="399821" y="87325"/>
                </a:lnTo>
                <a:lnTo>
                  <a:pt x="337185" y="87783"/>
                </a:lnTo>
                <a:lnTo>
                  <a:pt x="339699" y="105156"/>
                </a:lnTo>
                <a:lnTo>
                  <a:pt x="411708" y="102870"/>
                </a:lnTo>
                <a:lnTo>
                  <a:pt x="412394" y="124587"/>
                </a:lnTo>
                <a:lnTo>
                  <a:pt x="324383" y="127330"/>
                </a:lnTo>
                <a:lnTo>
                  <a:pt x="333527" y="139218"/>
                </a:lnTo>
                <a:lnTo>
                  <a:pt x="320954" y="148590"/>
                </a:lnTo>
                <a:lnTo>
                  <a:pt x="412165" y="146076"/>
                </a:lnTo>
                <a:lnTo>
                  <a:pt x="412851" y="167793"/>
                </a:lnTo>
                <a:lnTo>
                  <a:pt x="383133" y="168707"/>
                </a:lnTo>
                <a:lnTo>
                  <a:pt x="409422" y="187452"/>
                </a:lnTo>
                <a:lnTo>
                  <a:pt x="396849" y="204597"/>
                </a:lnTo>
                <a:lnTo>
                  <a:pt x="347929" y="169621"/>
                </a:lnTo>
                <a:lnTo>
                  <a:pt x="290550" y="171222"/>
                </a:lnTo>
                <a:lnTo>
                  <a:pt x="242544" y="206883"/>
                </a:lnTo>
                <a:lnTo>
                  <a:pt x="229285" y="190195"/>
                </a:lnTo>
                <a:lnTo>
                  <a:pt x="253288" y="172136"/>
                </a:lnTo>
                <a:lnTo>
                  <a:pt x="236829" y="172593"/>
                </a:lnTo>
                <a:lnTo>
                  <a:pt x="236143" y="150876"/>
                </a:lnTo>
                <a:lnTo>
                  <a:pt x="283464" y="149733"/>
                </a:lnTo>
                <a:lnTo>
                  <a:pt x="312724" y="127559"/>
                </a:lnTo>
                <a:lnTo>
                  <a:pt x="236143" y="129845"/>
                </a:lnTo>
                <a:lnTo>
                  <a:pt x="235686" y="108357"/>
                </a:lnTo>
                <a:lnTo>
                  <a:pt x="317982" y="105842"/>
                </a:lnTo>
                <a:lnTo>
                  <a:pt x="315468" y="88011"/>
                </a:lnTo>
                <a:lnTo>
                  <a:pt x="241858" y="88468"/>
                </a:lnTo>
                <a:lnTo>
                  <a:pt x="241630" y="66751"/>
                </a:lnTo>
                <a:lnTo>
                  <a:pt x="312496" y="66294"/>
                </a:lnTo>
                <a:lnTo>
                  <a:pt x="310896" y="54864"/>
                </a:lnTo>
                <a:lnTo>
                  <a:pt x="230657" y="55779"/>
                </a:lnTo>
                <a:lnTo>
                  <a:pt x="230428" y="34290"/>
                </a:lnTo>
                <a:lnTo>
                  <a:pt x="261061" y="33833"/>
                </a:lnTo>
                <a:lnTo>
                  <a:pt x="252374" y="19431"/>
                </a:lnTo>
                <a:lnTo>
                  <a:pt x="270662" y="8458"/>
                </a:lnTo>
                <a:lnTo>
                  <a:pt x="285750" y="33604"/>
                </a:lnTo>
                <a:lnTo>
                  <a:pt x="349758" y="32690"/>
                </a:lnTo>
                <a:close/>
              </a:path>
            </a:pathLst>
          </a:custGeom>
          <a:solidFill>
            <a:srgbClr val="0C403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rgbClr val="0C403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8" name="稻壳儿搜索【幻雨工作室】_2"/>
          <p:cNvSpPr txBox="1"/>
          <p:nvPr>
            <p:custDataLst>
              <p:tags r:id="rId18"/>
            </p:custDataLst>
          </p:nvPr>
        </p:nvSpPr>
        <p:spPr>
          <a:xfrm>
            <a:off x="8259240" y="1333132"/>
            <a:ext cx="792480" cy="46037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dist"/>
            <a:r>
              <a:rPr lang="zh-CN" altLang="en-US" sz="2400" dirty="0">
                <a:blipFill dpi="0" rotWithShape="1">
                  <a:blip r:embed="rId6"/>
                  <a:srcRect/>
                  <a:tile tx="0" ty="0" sx="100000" sy="100000" flip="none" algn="tl"/>
                </a:blip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极墨</a:t>
            </a:r>
            <a:endParaRPr lang="zh-CN" altLang="en-US" sz="2400" dirty="0">
              <a:blipFill dpi="0" rotWithShape="1">
                <a:blip r:embed="rId6"/>
                <a:srcRect/>
                <a:tile tx="0" ty="0" sx="100000" sy="100000" flip="none" algn="tl"/>
              </a:blip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pic>
        <p:nvPicPr>
          <p:cNvPr id="22" name="稻壳儿搜索【幻雨工作室】_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899431" y="3135956"/>
            <a:ext cx="2073574" cy="3211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1"/>
            </p:custDataLst>
          </p:nvPr>
        </p:nvSpPr>
        <p:spPr>
          <a:xfrm>
            <a:off x="1286515" y="1734150"/>
            <a:ext cx="1414800" cy="4532400"/>
          </a:xfrm>
        </p:spPr>
        <p:txBody>
          <a:bodyPr vert="eaVert" lIns="90000" tIns="46800" rIns="90000" bIns="0" anchor="b" anchorCtr="0">
            <a:normAutofit/>
          </a:bodyPr>
          <a:lstStyle>
            <a:lvl1pPr algn="ctr">
              <a:defRPr sz="8000" b="0" spc="600" baseline="0">
                <a:blipFill dpi="0" rotWithShape="1">
                  <a:blip r:embed="rId6"/>
                  <a:srcRect/>
                  <a:tile tx="0" ty="0" sx="100000" sy="100000" flip="none" algn="tl"/>
                </a:blipFill>
                <a:latin typeface="(使用中文字体)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3" cy="685800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-44450" y="-92075"/>
            <a:ext cx="12287250" cy="7026273"/>
            <a:chOff x="-44450" y="-92075"/>
            <a:chExt cx="12287250" cy="7026273"/>
          </a:xfrm>
        </p:grpSpPr>
        <p:sp>
          <p:nvSpPr>
            <p:cNvPr id="11" name="矩形 10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2" name="图片 11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92075"/>
              <a:ext cx="2573920" cy="1137208"/>
            </a:xfrm>
            <a:prstGeom prst="rect">
              <a:avLst/>
            </a:prstGeom>
          </p:spPr>
        </p:pic>
        <p:pic>
          <p:nvPicPr>
            <p:cNvPr id="13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5533"/>
              <a:ext cx="1287452" cy="1993900"/>
            </a:xfrm>
            <a:prstGeom prst="rect">
              <a:avLst/>
            </a:prstGeom>
          </p:spPr>
        </p:pic>
        <p:pic>
          <p:nvPicPr>
            <p:cNvPr id="14" name="图片 13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Freeform 17"/>
          <p:cNvSpPr/>
          <p:nvPr>
            <p:custDataLst>
              <p:tags r:id="rId6"/>
            </p:custDataLst>
          </p:nvPr>
        </p:nvSpPr>
        <p:spPr bwMode="auto">
          <a:xfrm>
            <a:off x="1142365" y="1237615"/>
            <a:ext cx="1519555" cy="5164455"/>
          </a:xfrm>
          <a:custGeom>
            <a:avLst/>
            <a:gdLst>
              <a:gd name="T0" fmla="*/ 1489 w 1724"/>
              <a:gd name="T1" fmla="*/ 439 h 5873"/>
              <a:gd name="T2" fmla="*/ 1276 w 1724"/>
              <a:gd name="T3" fmla="*/ 405 h 5873"/>
              <a:gd name="T4" fmla="*/ 1176 w 1724"/>
              <a:gd name="T5" fmla="*/ 314 h 5873"/>
              <a:gd name="T6" fmla="*/ 875 w 1724"/>
              <a:gd name="T7" fmla="*/ 10 h 5873"/>
              <a:gd name="T8" fmla="*/ 553 w 1724"/>
              <a:gd name="T9" fmla="*/ 251 h 5873"/>
              <a:gd name="T10" fmla="*/ 522 w 1724"/>
              <a:gd name="T11" fmla="*/ 389 h 5873"/>
              <a:gd name="T12" fmla="*/ 371 w 1724"/>
              <a:gd name="T13" fmla="*/ 404 h 5873"/>
              <a:gd name="T14" fmla="*/ 2 w 1724"/>
              <a:gd name="T15" fmla="*/ 800 h 5873"/>
              <a:gd name="T16" fmla="*/ 2 w 1724"/>
              <a:gd name="T17" fmla="*/ 3131 h 5873"/>
              <a:gd name="T18" fmla="*/ 0 w 1724"/>
              <a:gd name="T19" fmla="*/ 5511 h 5873"/>
              <a:gd name="T20" fmla="*/ 156 w 1724"/>
              <a:gd name="T21" fmla="*/ 5800 h 5873"/>
              <a:gd name="T22" fmla="*/ 456 w 1724"/>
              <a:gd name="T23" fmla="*/ 5872 h 5873"/>
              <a:gd name="T24" fmla="*/ 1272 w 1724"/>
              <a:gd name="T25" fmla="*/ 5871 h 5873"/>
              <a:gd name="T26" fmla="*/ 1407 w 1724"/>
              <a:gd name="T27" fmla="*/ 5859 h 5873"/>
              <a:gd name="T28" fmla="*/ 1723 w 1724"/>
              <a:gd name="T29" fmla="*/ 5484 h 5873"/>
              <a:gd name="T30" fmla="*/ 1723 w 1724"/>
              <a:gd name="T31" fmla="*/ 780 h 5873"/>
              <a:gd name="T32" fmla="*/ 1489 w 1724"/>
              <a:gd name="T33" fmla="*/ 439 h 5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24" h="5873">
                <a:moveTo>
                  <a:pt x="1489" y="439"/>
                </a:moveTo>
                <a:cubicBezTo>
                  <a:pt x="1422" y="416"/>
                  <a:pt x="1347" y="406"/>
                  <a:pt x="1276" y="405"/>
                </a:cubicBezTo>
                <a:cubicBezTo>
                  <a:pt x="1208" y="404"/>
                  <a:pt x="1178" y="394"/>
                  <a:pt x="1176" y="314"/>
                </a:cubicBezTo>
                <a:cubicBezTo>
                  <a:pt x="1172" y="148"/>
                  <a:pt x="1040" y="21"/>
                  <a:pt x="875" y="10"/>
                </a:cubicBezTo>
                <a:cubicBezTo>
                  <a:pt x="733" y="0"/>
                  <a:pt x="585" y="111"/>
                  <a:pt x="553" y="251"/>
                </a:cubicBezTo>
                <a:cubicBezTo>
                  <a:pt x="542" y="299"/>
                  <a:pt x="551" y="368"/>
                  <a:pt x="522" y="389"/>
                </a:cubicBezTo>
                <a:cubicBezTo>
                  <a:pt x="487" y="415"/>
                  <a:pt x="423" y="400"/>
                  <a:pt x="371" y="404"/>
                </a:cubicBezTo>
                <a:cubicBezTo>
                  <a:pt x="131" y="423"/>
                  <a:pt x="2" y="562"/>
                  <a:pt x="2" y="800"/>
                </a:cubicBezTo>
                <a:cubicBezTo>
                  <a:pt x="1" y="1577"/>
                  <a:pt x="1" y="2354"/>
                  <a:pt x="2" y="3131"/>
                </a:cubicBezTo>
                <a:cubicBezTo>
                  <a:pt x="2" y="3925"/>
                  <a:pt x="3" y="4718"/>
                  <a:pt x="0" y="5511"/>
                </a:cubicBezTo>
                <a:cubicBezTo>
                  <a:pt x="0" y="5639"/>
                  <a:pt x="49" y="5733"/>
                  <a:pt x="156" y="5800"/>
                </a:cubicBezTo>
                <a:cubicBezTo>
                  <a:pt x="248" y="5857"/>
                  <a:pt x="351" y="5871"/>
                  <a:pt x="456" y="5872"/>
                </a:cubicBezTo>
                <a:cubicBezTo>
                  <a:pt x="728" y="5873"/>
                  <a:pt x="1000" y="5873"/>
                  <a:pt x="1272" y="5871"/>
                </a:cubicBezTo>
                <a:cubicBezTo>
                  <a:pt x="1317" y="5871"/>
                  <a:pt x="1362" y="5867"/>
                  <a:pt x="1407" y="5859"/>
                </a:cubicBezTo>
                <a:cubicBezTo>
                  <a:pt x="1614" y="5824"/>
                  <a:pt x="1723" y="5693"/>
                  <a:pt x="1723" y="5484"/>
                </a:cubicBezTo>
                <a:cubicBezTo>
                  <a:pt x="1724" y="3916"/>
                  <a:pt x="1724" y="2348"/>
                  <a:pt x="1723" y="780"/>
                </a:cubicBezTo>
                <a:cubicBezTo>
                  <a:pt x="1723" y="605"/>
                  <a:pt x="1651" y="493"/>
                  <a:pt x="1489" y="439"/>
                </a:cubicBezTo>
                <a:close/>
              </a:path>
            </a:pathLst>
          </a:custGeom>
          <a:solidFill>
            <a:srgbClr val="20161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69975" y="1189355"/>
            <a:ext cx="1661795" cy="5260340"/>
          </a:xfrm>
          <a:custGeom>
            <a:avLst/>
            <a:gdLst>
              <a:gd name="T0" fmla="*/ 1905 w 1905"/>
              <a:gd name="T1" fmla="*/ 3218 h 6047"/>
              <a:gd name="T2" fmla="*/ 1905 w 1905"/>
              <a:gd name="T3" fmla="*/ 5536 h 6047"/>
              <a:gd name="T4" fmla="*/ 1424 w 1905"/>
              <a:gd name="T5" fmla="*/ 6038 h 6047"/>
              <a:gd name="T6" fmla="*/ 479 w 1905"/>
              <a:gd name="T7" fmla="*/ 6039 h 6047"/>
              <a:gd name="T8" fmla="*/ 163 w 1905"/>
              <a:gd name="T9" fmla="*/ 5928 h 6047"/>
              <a:gd name="T10" fmla="*/ 3 w 1905"/>
              <a:gd name="T11" fmla="*/ 5641 h 6047"/>
              <a:gd name="T12" fmla="*/ 1 w 1905"/>
              <a:gd name="T13" fmla="*/ 5526 h 6047"/>
              <a:gd name="T14" fmla="*/ 0 w 1905"/>
              <a:gd name="T15" fmla="*/ 903 h 6047"/>
              <a:gd name="T16" fmla="*/ 464 w 1905"/>
              <a:gd name="T17" fmla="*/ 397 h 6047"/>
              <a:gd name="T18" fmla="*/ 561 w 1905"/>
              <a:gd name="T19" fmla="*/ 312 h 6047"/>
              <a:gd name="T20" fmla="*/ 950 w 1905"/>
              <a:gd name="T21" fmla="*/ 1 h 6047"/>
              <a:gd name="T22" fmla="*/ 1346 w 1905"/>
              <a:gd name="T23" fmla="*/ 313 h 6047"/>
              <a:gd name="T24" fmla="*/ 1439 w 1905"/>
              <a:gd name="T25" fmla="*/ 397 h 6047"/>
              <a:gd name="T26" fmla="*/ 1617 w 1905"/>
              <a:gd name="T27" fmla="*/ 436 h 6047"/>
              <a:gd name="T28" fmla="*/ 1905 w 1905"/>
              <a:gd name="T29" fmla="*/ 852 h 6047"/>
              <a:gd name="T30" fmla="*/ 1905 w 1905"/>
              <a:gd name="T31" fmla="*/ 3218 h 6047"/>
              <a:gd name="T32" fmla="*/ 94 w 1905"/>
              <a:gd name="T33" fmla="*/ 3211 h 6047"/>
              <a:gd name="T34" fmla="*/ 93 w 1905"/>
              <a:gd name="T35" fmla="*/ 5591 h 6047"/>
              <a:gd name="T36" fmla="*/ 248 w 1905"/>
              <a:gd name="T37" fmla="*/ 5880 h 6047"/>
              <a:gd name="T38" fmla="*/ 548 w 1905"/>
              <a:gd name="T39" fmla="*/ 5952 h 6047"/>
              <a:gd name="T40" fmla="*/ 1364 w 1905"/>
              <a:gd name="T41" fmla="*/ 5951 h 6047"/>
              <a:gd name="T42" fmla="*/ 1499 w 1905"/>
              <a:gd name="T43" fmla="*/ 5939 h 6047"/>
              <a:gd name="T44" fmla="*/ 1816 w 1905"/>
              <a:gd name="T45" fmla="*/ 5564 h 6047"/>
              <a:gd name="T46" fmla="*/ 1816 w 1905"/>
              <a:gd name="T47" fmla="*/ 860 h 6047"/>
              <a:gd name="T48" fmla="*/ 1581 w 1905"/>
              <a:gd name="T49" fmla="*/ 519 h 6047"/>
              <a:gd name="T50" fmla="*/ 1369 w 1905"/>
              <a:gd name="T51" fmla="*/ 485 h 6047"/>
              <a:gd name="T52" fmla="*/ 1268 w 1905"/>
              <a:gd name="T53" fmla="*/ 394 h 6047"/>
              <a:gd name="T54" fmla="*/ 968 w 1905"/>
              <a:gd name="T55" fmla="*/ 90 h 6047"/>
              <a:gd name="T56" fmla="*/ 645 w 1905"/>
              <a:gd name="T57" fmla="*/ 331 h 6047"/>
              <a:gd name="T58" fmla="*/ 615 w 1905"/>
              <a:gd name="T59" fmla="*/ 469 h 6047"/>
              <a:gd name="T60" fmla="*/ 464 w 1905"/>
              <a:gd name="T61" fmla="*/ 484 h 6047"/>
              <a:gd name="T62" fmla="*/ 94 w 1905"/>
              <a:gd name="T63" fmla="*/ 880 h 6047"/>
              <a:gd name="T64" fmla="*/ 94 w 1905"/>
              <a:gd name="T65" fmla="*/ 3211 h 6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05" h="6047">
                <a:moveTo>
                  <a:pt x="1905" y="3218"/>
                </a:moveTo>
                <a:cubicBezTo>
                  <a:pt x="1905" y="3990"/>
                  <a:pt x="1905" y="4763"/>
                  <a:pt x="1905" y="5536"/>
                </a:cubicBezTo>
                <a:cubicBezTo>
                  <a:pt x="1905" y="5843"/>
                  <a:pt x="1733" y="6029"/>
                  <a:pt x="1424" y="6038"/>
                </a:cubicBezTo>
                <a:cubicBezTo>
                  <a:pt x="1109" y="6047"/>
                  <a:pt x="794" y="6042"/>
                  <a:pt x="479" y="6039"/>
                </a:cubicBezTo>
                <a:cubicBezTo>
                  <a:pt x="363" y="6037"/>
                  <a:pt x="256" y="5999"/>
                  <a:pt x="163" y="5928"/>
                </a:cubicBezTo>
                <a:cubicBezTo>
                  <a:pt x="68" y="5856"/>
                  <a:pt x="11" y="5762"/>
                  <a:pt x="3" y="5641"/>
                </a:cubicBezTo>
                <a:cubicBezTo>
                  <a:pt x="1" y="5603"/>
                  <a:pt x="1" y="5564"/>
                  <a:pt x="1" y="5526"/>
                </a:cubicBezTo>
                <a:cubicBezTo>
                  <a:pt x="0" y="3985"/>
                  <a:pt x="0" y="2444"/>
                  <a:pt x="0" y="903"/>
                </a:cubicBezTo>
                <a:cubicBezTo>
                  <a:pt x="0" y="595"/>
                  <a:pt x="155" y="424"/>
                  <a:pt x="464" y="397"/>
                </a:cubicBezTo>
                <a:cubicBezTo>
                  <a:pt x="524" y="392"/>
                  <a:pt x="547" y="371"/>
                  <a:pt x="561" y="312"/>
                </a:cubicBezTo>
                <a:cubicBezTo>
                  <a:pt x="601" y="130"/>
                  <a:pt x="767" y="3"/>
                  <a:pt x="950" y="1"/>
                </a:cubicBezTo>
                <a:cubicBezTo>
                  <a:pt x="1137" y="0"/>
                  <a:pt x="1304" y="129"/>
                  <a:pt x="1346" y="313"/>
                </a:cubicBezTo>
                <a:cubicBezTo>
                  <a:pt x="1359" y="368"/>
                  <a:pt x="1380" y="393"/>
                  <a:pt x="1439" y="397"/>
                </a:cubicBezTo>
                <a:cubicBezTo>
                  <a:pt x="1499" y="401"/>
                  <a:pt x="1561" y="415"/>
                  <a:pt x="1617" y="436"/>
                </a:cubicBezTo>
                <a:cubicBezTo>
                  <a:pt x="1808" y="506"/>
                  <a:pt x="1905" y="649"/>
                  <a:pt x="1905" y="852"/>
                </a:cubicBezTo>
                <a:cubicBezTo>
                  <a:pt x="1905" y="1641"/>
                  <a:pt x="1905" y="2429"/>
                  <a:pt x="1905" y="3218"/>
                </a:cubicBezTo>
                <a:close/>
                <a:moveTo>
                  <a:pt x="94" y="3211"/>
                </a:moveTo>
                <a:cubicBezTo>
                  <a:pt x="94" y="4005"/>
                  <a:pt x="95" y="4798"/>
                  <a:pt x="93" y="5591"/>
                </a:cubicBezTo>
                <a:cubicBezTo>
                  <a:pt x="92" y="5719"/>
                  <a:pt x="141" y="5813"/>
                  <a:pt x="248" y="5880"/>
                </a:cubicBezTo>
                <a:cubicBezTo>
                  <a:pt x="340" y="5937"/>
                  <a:pt x="443" y="5951"/>
                  <a:pt x="548" y="5952"/>
                </a:cubicBezTo>
                <a:cubicBezTo>
                  <a:pt x="820" y="5953"/>
                  <a:pt x="1092" y="5953"/>
                  <a:pt x="1364" y="5951"/>
                </a:cubicBezTo>
                <a:cubicBezTo>
                  <a:pt x="1409" y="5951"/>
                  <a:pt x="1455" y="5947"/>
                  <a:pt x="1499" y="5939"/>
                </a:cubicBezTo>
                <a:cubicBezTo>
                  <a:pt x="1706" y="5904"/>
                  <a:pt x="1816" y="5773"/>
                  <a:pt x="1816" y="5564"/>
                </a:cubicBezTo>
                <a:cubicBezTo>
                  <a:pt x="1816" y="3996"/>
                  <a:pt x="1816" y="2428"/>
                  <a:pt x="1816" y="860"/>
                </a:cubicBezTo>
                <a:cubicBezTo>
                  <a:pt x="1816" y="685"/>
                  <a:pt x="1743" y="573"/>
                  <a:pt x="1581" y="519"/>
                </a:cubicBezTo>
                <a:cubicBezTo>
                  <a:pt x="1514" y="496"/>
                  <a:pt x="1440" y="486"/>
                  <a:pt x="1369" y="485"/>
                </a:cubicBezTo>
                <a:cubicBezTo>
                  <a:pt x="1300" y="484"/>
                  <a:pt x="1270" y="474"/>
                  <a:pt x="1268" y="394"/>
                </a:cubicBezTo>
                <a:cubicBezTo>
                  <a:pt x="1265" y="228"/>
                  <a:pt x="1132" y="101"/>
                  <a:pt x="968" y="90"/>
                </a:cubicBezTo>
                <a:cubicBezTo>
                  <a:pt x="825" y="80"/>
                  <a:pt x="677" y="191"/>
                  <a:pt x="645" y="331"/>
                </a:cubicBezTo>
                <a:cubicBezTo>
                  <a:pt x="635" y="379"/>
                  <a:pt x="643" y="448"/>
                  <a:pt x="615" y="469"/>
                </a:cubicBezTo>
                <a:cubicBezTo>
                  <a:pt x="580" y="495"/>
                  <a:pt x="515" y="480"/>
                  <a:pt x="464" y="484"/>
                </a:cubicBezTo>
                <a:cubicBezTo>
                  <a:pt x="224" y="503"/>
                  <a:pt x="94" y="642"/>
                  <a:pt x="94" y="880"/>
                </a:cubicBezTo>
                <a:cubicBezTo>
                  <a:pt x="94" y="1657"/>
                  <a:pt x="94" y="2434"/>
                  <a:pt x="94" y="3211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"/>
          <p:cNvSpPr/>
          <p:nvPr>
            <p:custDataLst>
              <p:tags r:id="rId9"/>
            </p:custDataLst>
          </p:nvPr>
        </p:nvSpPr>
        <p:spPr bwMode="auto">
          <a:xfrm>
            <a:off x="1213485" y="2023745"/>
            <a:ext cx="73025" cy="3953510"/>
          </a:xfrm>
          <a:custGeom>
            <a:avLst/>
            <a:gdLst>
              <a:gd name="T0" fmla="*/ 83 w 83"/>
              <a:gd name="T1" fmla="*/ 2274 h 4545"/>
              <a:gd name="T2" fmla="*/ 82 w 83"/>
              <a:gd name="T3" fmla="*/ 4442 h 4545"/>
              <a:gd name="T4" fmla="*/ 55 w 83"/>
              <a:gd name="T5" fmla="*/ 4545 h 4545"/>
              <a:gd name="T6" fmla="*/ 23 w 83"/>
              <a:gd name="T7" fmla="*/ 4441 h 4545"/>
              <a:gd name="T8" fmla="*/ 22 w 83"/>
              <a:gd name="T9" fmla="*/ 104 h 4545"/>
              <a:gd name="T10" fmla="*/ 27 w 83"/>
              <a:gd name="T11" fmla="*/ 23 h 4545"/>
              <a:gd name="T12" fmla="*/ 53 w 83"/>
              <a:gd name="T13" fmla="*/ 0 h 4545"/>
              <a:gd name="T14" fmla="*/ 78 w 83"/>
              <a:gd name="T15" fmla="*/ 24 h 4545"/>
              <a:gd name="T16" fmla="*/ 83 w 83"/>
              <a:gd name="T17" fmla="*/ 112 h 4545"/>
              <a:gd name="T18" fmla="*/ 83 w 83"/>
              <a:gd name="T19" fmla="*/ 2274 h 4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4545">
                <a:moveTo>
                  <a:pt x="83" y="2274"/>
                </a:moveTo>
                <a:cubicBezTo>
                  <a:pt x="83" y="2996"/>
                  <a:pt x="83" y="3719"/>
                  <a:pt x="82" y="4442"/>
                </a:cubicBezTo>
                <a:cubicBezTo>
                  <a:pt x="82" y="4476"/>
                  <a:pt x="65" y="4511"/>
                  <a:pt x="55" y="4545"/>
                </a:cubicBezTo>
                <a:cubicBezTo>
                  <a:pt x="0" y="4525"/>
                  <a:pt x="23" y="4476"/>
                  <a:pt x="23" y="4441"/>
                </a:cubicBezTo>
                <a:cubicBezTo>
                  <a:pt x="21" y="2996"/>
                  <a:pt x="22" y="1550"/>
                  <a:pt x="22" y="104"/>
                </a:cubicBezTo>
                <a:cubicBezTo>
                  <a:pt x="22" y="77"/>
                  <a:pt x="22" y="50"/>
                  <a:pt x="27" y="23"/>
                </a:cubicBezTo>
                <a:cubicBezTo>
                  <a:pt x="29" y="14"/>
                  <a:pt x="44" y="0"/>
                  <a:pt x="53" y="0"/>
                </a:cubicBezTo>
                <a:cubicBezTo>
                  <a:pt x="62" y="0"/>
                  <a:pt x="77" y="14"/>
                  <a:pt x="78" y="24"/>
                </a:cubicBezTo>
                <a:cubicBezTo>
                  <a:pt x="83" y="53"/>
                  <a:pt x="83" y="83"/>
                  <a:pt x="83" y="112"/>
                </a:cubicBezTo>
                <a:cubicBezTo>
                  <a:pt x="83" y="833"/>
                  <a:pt x="83" y="1553"/>
                  <a:pt x="83" y="2274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7"/>
          <p:cNvSpPr/>
          <p:nvPr>
            <p:custDataLst>
              <p:tags r:id="rId10"/>
            </p:custDataLst>
          </p:nvPr>
        </p:nvSpPr>
        <p:spPr bwMode="auto">
          <a:xfrm>
            <a:off x="2535555" y="2023745"/>
            <a:ext cx="71755" cy="3953510"/>
          </a:xfrm>
          <a:custGeom>
            <a:avLst/>
            <a:gdLst>
              <a:gd name="T0" fmla="*/ 61 w 82"/>
              <a:gd name="T1" fmla="*/ 2280 h 4545"/>
              <a:gd name="T2" fmla="*/ 60 w 82"/>
              <a:gd name="T3" fmla="*/ 4441 h 4545"/>
              <a:gd name="T4" fmla="*/ 26 w 82"/>
              <a:gd name="T5" fmla="*/ 4545 h 4545"/>
              <a:gd name="T6" fmla="*/ 1 w 82"/>
              <a:gd name="T7" fmla="*/ 4441 h 4545"/>
              <a:gd name="T8" fmla="*/ 0 w 82"/>
              <a:gd name="T9" fmla="*/ 105 h 4545"/>
              <a:gd name="T10" fmla="*/ 4 w 82"/>
              <a:gd name="T11" fmla="*/ 24 h 4545"/>
              <a:gd name="T12" fmla="*/ 30 w 82"/>
              <a:gd name="T13" fmla="*/ 0 h 4545"/>
              <a:gd name="T14" fmla="*/ 55 w 82"/>
              <a:gd name="T15" fmla="*/ 24 h 4545"/>
              <a:gd name="T16" fmla="*/ 61 w 82"/>
              <a:gd name="T17" fmla="*/ 112 h 4545"/>
              <a:gd name="T18" fmla="*/ 61 w 82"/>
              <a:gd name="T19" fmla="*/ 2280 h 4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4545">
                <a:moveTo>
                  <a:pt x="61" y="2280"/>
                </a:moveTo>
                <a:cubicBezTo>
                  <a:pt x="61" y="3000"/>
                  <a:pt x="61" y="3721"/>
                  <a:pt x="60" y="4441"/>
                </a:cubicBezTo>
                <a:cubicBezTo>
                  <a:pt x="60" y="4477"/>
                  <a:pt x="82" y="4525"/>
                  <a:pt x="26" y="4545"/>
                </a:cubicBezTo>
                <a:cubicBezTo>
                  <a:pt x="18" y="4511"/>
                  <a:pt x="1" y="4476"/>
                  <a:pt x="1" y="4441"/>
                </a:cubicBezTo>
                <a:cubicBezTo>
                  <a:pt x="0" y="2996"/>
                  <a:pt x="0" y="1550"/>
                  <a:pt x="0" y="105"/>
                </a:cubicBezTo>
                <a:cubicBezTo>
                  <a:pt x="0" y="78"/>
                  <a:pt x="0" y="50"/>
                  <a:pt x="4" y="24"/>
                </a:cubicBezTo>
                <a:cubicBezTo>
                  <a:pt x="6" y="14"/>
                  <a:pt x="21" y="0"/>
                  <a:pt x="30" y="0"/>
                </a:cubicBezTo>
                <a:cubicBezTo>
                  <a:pt x="39" y="0"/>
                  <a:pt x="54" y="14"/>
                  <a:pt x="55" y="24"/>
                </a:cubicBezTo>
                <a:cubicBezTo>
                  <a:pt x="60" y="53"/>
                  <a:pt x="61" y="82"/>
                  <a:pt x="61" y="112"/>
                </a:cubicBezTo>
                <a:cubicBezTo>
                  <a:pt x="61" y="834"/>
                  <a:pt x="61" y="1557"/>
                  <a:pt x="61" y="2280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8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730375" y="1355725"/>
            <a:ext cx="338455" cy="337185"/>
          </a:xfrm>
          <a:custGeom>
            <a:avLst/>
            <a:gdLst>
              <a:gd name="T0" fmla="*/ 195 w 388"/>
              <a:gd name="T1" fmla="*/ 388 h 388"/>
              <a:gd name="T2" fmla="*/ 0 w 388"/>
              <a:gd name="T3" fmla="*/ 195 h 388"/>
              <a:gd name="T4" fmla="*/ 195 w 388"/>
              <a:gd name="T5" fmla="*/ 0 h 388"/>
              <a:gd name="T6" fmla="*/ 388 w 388"/>
              <a:gd name="T7" fmla="*/ 195 h 388"/>
              <a:gd name="T8" fmla="*/ 195 w 388"/>
              <a:gd name="T9" fmla="*/ 388 h 388"/>
              <a:gd name="T10" fmla="*/ 327 w 388"/>
              <a:gd name="T11" fmla="*/ 193 h 388"/>
              <a:gd name="T12" fmla="*/ 193 w 388"/>
              <a:gd name="T13" fmla="*/ 61 h 388"/>
              <a:gd name="T14" fmla="*/ 62 w 388"/>
              <a:gd name="T15" fmla="*/ 196 h 388"/>
              <a:gd name="T16" fmla="*/ 196 w 388"/>
              <a:gd name="T17" fmla="*/ 327 h 388"/>
              <a:gd name="T18" fmla="*/ 327 w 388"/>
              <a:gd name="T19" fmla="*/ 193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8" h="388">
                <a:moveTo>
                  <a:pt x="195" y="388"/>
                </a:moveTo>
                <a:cubicBezTo>
                  <a:pt x="86" y="388"/>
                  <a:pt x="0" y="303"/>
                  <a:pt x="0" y="195"/>
                </a:cubicBezTo>
                <a:cubicBezTo>
                  <a:pt x="0" y="90"/>
                  <a:pt x="90" y="0"/>
                  <a:pt x="195" y="0"/>
                </a:cubicBezTo>
                <a:cubicBezTo>
                  <a:pt x="301" y="0"/>
                  <a:pt x="388" y="88"/>
                  <a:pt x="388" y="195"/>
                </a:cubicBezTo>
                <a:cubicBezTo>
                  <a:pt x="388" y="304"/>
                  <a:pt x="304" y="388"/>
                  <a:pt x="195" y="388"/>
                </a:cubicBezTo>
                <a:close/>
                <a:moveTo>
                  <a:pt x="327" y="193"/>
                </a:moveTo>
                <a:cubicBezTo>
                  <a:pt x="327" y="118"/>
                  <a:pt x="268" y="60"/>
                  <a:pt x="193" y="61"/>
                </a:cubicBezTo>
                <a:cubicBezTo>
                  <a:pt x="119" y="62"/>
                  <a:pt x="61" y="122"/>
                  <a:pt x="62" y="196"/>
                </a:cubicBezTo>
                <a:cubicBezTo>
                  <a:pt x="62" y="273"/>
                  <a:pt x="119" y="328"/>
                  <a:pt x="196" y="327"/>
                </a:cubicBezTo>
                <a:cubicBezTo>
                  <a:pt x="273" y="327"/>
                  <a:pt x="328" y="271"/>
                  <a:pt x="327" y="193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>
            <p:custDataLst>
              <p:tags r:id="rId12"/>
            </p:custDataLst>
          </p:nvPr>
        </p:nvSpPr>
        <p:spPr bwMode="auto">
          <a:xfrm>
            <a:off x="2315210" y="1657985"/>
            <a:ext cx="264160" cy="188595"/>
          </a:xfrm>
          <a:custGeom>
            <a:avLst/>
            <a:gdLst>
              <a:gd name="T0" fmla="*/ 41 w 302"/>
              <a:gd name="T1" fmla="*/ 0 h 217"/>
              <a:gd name="T2" fmla="*/ 296 w 302"/>
              <a:gd name="T3" fmla="*/ 151 h 217"/>
              <a:gd name="T4" fmla="*/ 289 w 302"/>
              <a:gd name="T5" fmla="*/ 217 h 217"/>
              <a:gd name="T6" fmla="*/ 245 w 302"/>
              <a:gd name="T7" fmla="*/ 177 h 217"/>
              <a:gd name="T8" fmla="*/ 93 w 302"/>
              <a:gd name="T9" fmla="*/ 65 h 217"/>
              <a:gd name="T10" fmla="*/ 53 w 302"/>
              <a:gd name="T11" fmla="*/ 60 h 217"/>
              <a:gd name="T12" fmla="*/ 0 w 302"/>
              <a:gd name="T13" fmla="*/ 23 h 217"/>
              <a:gd name="T14" fmla="*/ 41 w 302"/>
              <a:gd name="T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2" h="217">
                <a:moveTo>
                  <a:pt x="41" y="0"/>
                </a:moveTo>
                <a:cubicBezTo>
                  <a:pt x="166" y="3"/>
                  <a:pt x="270" y="67"/>
                  <a:pt x="296" y="151"/>
                </a:cubicBezTo>
                <a:cubicBezTo>
                  <a:pt x="302" y="170"/>
                  <a:pt x="292" y="195"/>
                  <a:pt x="289" y="217"/>
                </a:cubicBezTo>
                <a:cubicBezTo>
                  <a:pt x="274" y="204"/>
                  <a:pt x="253" y="193"/>
                  <a:pt x="245" y="177"/>
                </a:cubicBezTo>
                <a:cubicBezTo>
                  <a:pt x="214" y="111"/>
                  <a:pt x="163" y="77"/>
                  <a:pt x="93" y="65"/>
                </a:cubicBezTo>
                <a:cubicBezTo>
                  <a:pt x="80" y="63"/>
                  <a:pt x="65" y="66"/>
                  <a:pt x="53" y="60"/>
                </a:cubicBezTo>
                <a:cubicBezTo>
                  <a:pt x="34" y="50"/>
                  <a:pt x="17" y="36"/>
                  <a:pt x="0" y="23"/>
                </a:cubicBezTo>
                <a:cubicBezTo>
                  <a:pt x="18" y="13"/>
                  <a:pt x="35" y="3"/>
                  <a:pt x="41" y="0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>
            <p:custDataLst>
              <p:tags r:id="rId13"/>
            </p:custDataLst>
          </p:nvPr>
        </p:nvSpPr>
        <p:spPr bwMode="auto">
          <a:xfrm>
            <a:off x="1238885" y="1656715"/>
            <a:ext cx="266700" cy="189865"/>
          </a:xfrm>
          <a:custGeom>
            <a:avLst/>
            <a:gdLst>
              <a:gd name="T0" fmla="*/ 269 w 305"/>
              <a:gd name="T1" fmla="*/ 2 h 218"/>
              <a:gd name="T2" fmla="*/ 305 w 305"/>
              <a:gd name="T3" fmla="*/ 31 h 218"/>
              <a:gd name="T4" fmla="*/ 258 w 305"/>
              <a:gd name="T5" fmla="*/ 59 h 218"/>
              <a:gd name="T6" fmla="*/ 52 w 305"/>
              <a:gd name="T7" fmla="*/ 197 h 218"/>
              <a:gd name="T8" fmla="*/ 16 w 305"/>
              <a:gd name="T9" fmla="*/ 218 h 218"/>
              <a:gd name="T10" fmla="*/ 2 w 305"/>
              <a:gd name="T11" fmla="*/ 172 h 218"/>
              <a:gd name="T12" fmla="*/ 269 w 305"/>
              <a:gd name="T13" fmla="*/ 2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218">
                <a:moveTo>
                  <a:pt x="269" y="2"/>
                </a:moveTo>
                <a:cubicBezTo>
                  <a:pt x="274" y="6"/>
                  <a:pt x="290" y="18"/>
                  <a:pt x="305" y="31"/>
                </a:cubicBezTo>
                <a:cubicBezTo>
                  <a:pt x="289" y="41"/>
                  <a:pt x="274" y="58"/>
                  <a:pt x="258" y="59"/>
                </a:cubicBezTo>
                <a:cubicBezTo>
                  <a:pt x="163" y="67"/>
                  <a:pt x="87" y="99"/>
                  <a:pt x="52" y="197"/>
                </a:cubicBezTo>
                <a:cubicBezTo>
                  <a:pt x="48" y="207"/>
                  <a:pt x="28" y="211"/>
                  <a:pt x="16" y="218"/>
                </a:cubicBezTo>
                <a:cubicBezTo>
                  <a:pt x="11" y="203"/>
                  <a:pt x="0" y="187"/>
                  <a:pt x="2" y="172"/>
                </a:cubicBezTo>
                <a:cubicBezTo>
                  <a:pt x="18" y="80"/>
                  <a:pt x="136" y="0"/>
                  <a:pt x="269" y="2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1"/>
          <p:cNvSpPr/>
          <p:nvPr>
            <p:custDataLst>
              <p:tags r:id="rId14"/>
            </p:custDataLst>
          </p:nvPr>
        </p:nvSpPr>
        <p:spPr bwMode="auto">
          <a:xfrm>
            <a:off x="2316480" y="6112510"/>
            <a:ext cx="264160" cy="189865"/>
          </a:xfrm>
          <a:custGeom>
            <a:avLst/>
            <a:gdLst>
              <a:gd name="T0" fmla="*/ 37 w 302"/>
              <a:gd name="T1" fmla="*/ 217 h 219"/>
              <a:gd name="T2" fmla="*/ 0 w 302"/>
              <a:gd name="T3" fmla="*/ 189 h 219"/>
              <a:gd name="T4" fmla="*/ 44 w 302"/>
              <a:gd name="T5" fmla="*/ 161 h 219"/>
              <a:gd name="T6" fmla="*/ 251 w 302"/>
              <a:gd name="T7" fmla="*/ 24 h 219"/>
              <a:gd name="T8" fmla="*/ 285 w 302"/>
              <a:gd name="T9" fmla="*/ 0 h 219"/>
              <a:gd name="T10" fmla="*/ 299 w 302"/>
              <a:gd name="T11" fmla="*/ 51 h 219"/>
              <a:gd name="T12" fmla="*/ 37 w 302"/>
              <a:gd name="T13" fmla="*/ 217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19">
                <a:moveTo>
                  <a:pt x="37" y="217"/>
                </a:moveTo>
                <a:cubicBezTo>
                  <a:pt x="32" y="213"/>
                  <a:pt x="16" y="201"/>
                  <a:pt x="0" y="189"/>
                </a:cubicBezTo>
                <a:cubicBezTo>
                  <a:pt x="14" y="179"/>
                  <a:pt x="28" y="162"/>
                  <a:pt x="44" y="161"/>
                </a:cubicBezTo>
                <a:cubicBezTo>
                  <a:pt x="137" y="150"/>
                  <a:pt x="214" y="119"/>
                  <a:pt x="251" y="24"/>
                </a:cubicBezTo>
                <a:cubicBezTo>
                  <a:pt x="255" y="13"/>
                  <a:pt x="273" y="8"/>
                  <a:pt x="285" y="0"/>
                </a:cubicBezTo>
                <a:cubicBezTo>
                  <a:pt x="290" y="17"/>
                  <a:pt x="302" y="36"/>
                  <a:pt x="299" y="51"/>
                </a:cubicBezTo>
                <a:cubicBezTo>
                  <a:pt x="283" y="138"/>
                  <a:pt x="161" y="219"/>
                  <a:pt x="37" y="217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2"/>
          <p:cNvSpPr/>
          <p:nvPr>
            <p:custDataLst>
              <p:tags r:id="rId15"/>
            </p:custDataLst>
          </p:nvPr>
        </p:nvSpPr>
        <p:spPr bwMode="auto">
          <a:xfrm>
            <a:off x="1241425" y="6112510"/>
            <a:ext cx="262890" cy="191135"/>
          </a:xfrm>
          <a:custGeom>
            <a:avLst/>
            <a:gdLst>
              <a:gd name="T0" fmla="*/ 253 w 302"/>
              <a:gd name="T1" fmla="*/ 219 h 219"/>
              <a:gd name="T2" fmla="*/ 7 w 302"/>
              <a:gd name="T3" fmla="*/ 65 h 219"/>
              <a:gd name="T4" fmla="*/ 13 w 302"/>
              <a:gd name="T5" fmla="*/ 0 h 219"/>
              <a:gd name="T6" fmla="*/ 58 w 302"/>
              <a:gd name="T7" fmla="*/ 39 h 219"/>
              <a:gd name="T8" fmla="*/ 241 w 302"/>
              <a:gd name="T9" fmla="*/ 159 h 219"/>
              <a:gd name="T10" fmla="*/ 302 w 302"/>
              <a:gd name="T11" fmla="*/ 192 h 219"/>
              <a:gd name="T12" fmla="*/ 253 w 302"/>
              <a:gd name="T13" fmla="*/ 21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19">
                <a:moveTo>
                  <a:pt x="253" y="219"/>
                </a:moveTo>
                <a:cubicBezTo>
                  <a:pt x="137" y="202"/>
                  <a:pt x="49" y="167"/>
                  <a:pt x="7" y="65"/>
                </a:cubicBezTo>
                <a:cubicBezTo>
                  <a:pt x="0" y="47"/>
                  <a:pt x="11" y="22"/>
                  <a:pt x="13" y="0"/>
                </a:cubicBezTo>
                <a:cubicBezTo>
                  <a:pt x="29" y="13"/>
                  <a:pt x="50" y="22"/>
                  <a:pt x="58" y="39"/>
                </a:cubicBezTo>
                <a:cubicBezTo>
                  <a:pt x="94" y="118"/>
                  <a:pt x="162" y="144"/>
                  <a:pt x="241" y="159"/>
                </a:cubicBezTo>
                <a:cubicBezTo>
                  <a:pt x="263" y="163"/>
                  <a:pt x="281" y="180"/>
                  <a:pt x="302" y="192"/>
                </a:cubicBezTo>
                <a:cubicBezTo>
                  <a:pt x="282" y="203"/>
                  <a:pt x="262" y="214"/>
                  <a:pt x="253" y="219"/>
                </a:cubicBezTo>
                <a:close/>
              </a:path>
            </a:pathLst>
          </a:cu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-379730" y="87630"/>
            <a:ext cx="4403090" cy="213042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 rot="2271726">
            <a:off x="2761615" y="1153795"/>
            <a:ext cx="467995" cy="233045"/>
          </a:xfrm>
          <a:custGeom>
            <a:avLst/>
            <a:gdLst/>
            <a:ahLst/>
            <a:cxnLst/>
            <a:rect l="l" t="t" r="r" b="b"/>
            <a:pathLst>
              <a:path w="413766" h="205969">
                <a:moveTo>
                  <a:pt x="324612" y="144018"/>
                </a:moveTo>
                <a:lnTo>
                  <a:pt x="323926" y="147447"/>
                </a:lnTo>
                <a:lnTo>
                  <a:pt x="363246" y="144704"/>
                </a:lnTo>
                <a:lnTo>
                  <a:pt x="364617" y="166421"/>
                </a:lnTo>
                <a:lnTo>
                  <a:pt x="319812" y="169621"/>
                </a:lnTo>
                <a:lnTo>
                  <a:pt x="318669" y="175793"/>
                </a:lnTo>
                <a:lnTo>
                  <a:pt x="379476" y="174422"/>
                </a:lnTo>
                <a:lnTo>
                  <a:pt x="378105" y="144475"/>
                </a:lnTo>
                <a:close/>
                <a:moveTo>
                  <a:pt x="264948" y="173507"/>
                </a:moveTo>
                <a:lnTo>
                  <a:pt x="264719" y="176936"/>
                </a:lnTo>
                <a:lnTo>
                  <a:pt x="296495" y="176250"/>
                </a:lnTo>
                <a:lnTo>
                  <a:pt x="297409" y="171221"/>
                </a:lnTo>
                <a:close/>
                <a:moveTo>
                  <a:pt x="267691" y="143332"/>
                </a:moveTo>
                <a:lnTo>
                  <a:pt x="267005" y="151562"/>
                </a:lnTo>
                <a:lnTo>
                  <a:pt x="301524" y="149047"/>
                </a:lnTo>
                <a:lnTo>
                  <a:pt x="302667" y="143789"/>
                </a:lnTo>
                <a:close/>
                <a:moveTo>
                  <a:pt x="257861" y="121158"/>
                </a:moveTo>
                <a:lnTo>
                  <a:pt x="388392" y="122987"/>
                </a:lnTo>
                <a:lnTo>
                  <a:pt x="399136" y="133274"/>
                </a:lnTo>
                <a:lnTo>
                  <a:pt x="401245" y="172644"/>
                </a:lnTo>
                <a:lnTo>
                  <a:pt x="370752" y="196350"/>
                </a:lnTo>
                <a:lnTo>
                  <a:pt x="253289" y="198882"/>
                </a:lnTo>
                <a:lnTo>
                  <a:pt x="242088" y="187223"/>
                </a:lnTo>
                <a:lnTo>
                  <a:pt x="243002" y="175108"/>
                </a:lnTo>
                <a:lnTo>
                  <a:pt x="233401" y="175793"/>
                </a:lnTo>
                <a:lnTo>
                  <a:pt x="232029" y="154076"/>
                </a:lnTo>
                <a:lnTo>
                  <a:pt x="245060" y="153162"/>
                </a:lnTo>
                <a:lnTo>
                  <a:pt x="246888" y="131216"/>
                </a:lnTo>
                <a:close/>
                <a:moveTo>
                  <a:pt x="282093" y="91897"/>
                </a:moveTo>
                <a:lnTo>
                  <a:pt x="282093" y="95784"/>
                </a:lnTo>
                <a:lnTo>
                  <a:pt x="358445" y="95783"/>
                </a:lnTo>
                <a:lnTo>
                  <a:pt x="358902" y="93040"/>
                </a:lnTo>
                <a:close/>
                <a:moveTo>
                  <a:pt x="271120" y="69723"/>
                </a:moveTo>
                <a:lnTo>
                  <a:pt x="372161" y="71552"/>
                </a:lnTo>
                <a:lnTo>
                  <a:pt x="382677" y="84353"/>
                </a:lnTo>
                <a:lnTo>
                  <a:pt x="378105" y="108585"/>
                </a:lnTo>
                <a:lnTo>
                  <a:pt x="367589" y="117500"/>
                </a:lnTo>
                <a:lnTo>
                  <a:pt x="271120" y="117500"/>
                </a:lnTo>
                <a:lnTo>
                  <a:pt x="260376" y="106756"/>
                </a:lnTo>
                <a:lnTo>
                  <a:pt x="260376" y="80696"/>
                </a:lnTo>
                <a:close/>
                <a:moveTo>
                  <a:pt x="265176" y="45720"/>
                </a:moveTo>
                <a:lnTo>
                  <a:pt x="371475" y="43434"/>
                </a:lnTo>
                <a:lnTo>
                  <a:pt x="372161" y="65151"/>
                </a:lnTo>
                <a:lnTo>
                  <a:pt x="265862" y="67437"/>
                </a:lnTo>
                <a:close/>
                <a:moveTo>
                  <a:pt x="246660" y="16916"/>
                </a:moveTo>
                <a:lnTo>
                  <a:pt x="311582" y="18517"/>
                </a:lnTo>
                <a:lnTo>
                  <a:pt x="309982" y="12344"/>
                </a:lnTo>
                <a:lnTo>
                  <a:pt x="331242" y="6858"/>
                </a:lnTo>
                <a:lnTo>
                  <a:pt x="334214" y="18974"/>
                </a:lnTo>
                <a:lnTo>
                  <a:pt x="403708" y="20574"/>
                </a:lnTo>
                <a:lnTo>
                  <a:pt x="413766" y="34290"/>
                </a:lnTo>
                <a:lnTo>
                  <a:pt x="403479" y="71323"/>
                </a:lnTo>
                <a:lnTo>
                  <a:pt x="382677" y="65608"/>
                </a:lnTo>
                <a:lnTo>
                  <a:pt x="389306" y="41834"/>
                </a:lnTo>
                <a:lnTo>
                  <a:pt x="258090" y="38862"/>
                </a:lnTo>
                <a:lnTo>
                  <a:pt x="259690" y="66294"/>
                </a:lnTo>
                <a:lnTo>
                  <a:pt x="237973" y="67894"/>
                </a:lnTo>
                <a:lnTo>
                  <a:pt x="235458" y="28575"/>
                </a:lnTo>
                <a:close/>
                <a:moveTo>
                  <a:pt x="76810" y="101270"/>
                </a:moveTo>
                <a:lnTo>
                  <a:pt x="76581" y="108813"/>
                </a:lnTo>
                <a:lnTo>
                  <a:pt x="107899" y="105842"/>
                </a:lnTo>
                <a:lnTo>
                  <a:pt x="107442" y="99212"/>
                </a:lnTo>
                <a:close/>
                <a:moveTo>
                  <a:pt x="77953" y="73838"/>
                </a:moveTo>
                <a:lnTo>
                  <a:pt x="77724" y="79553"/>
                </a:lnTo>
                <a:lnTo>
                  <a:pt x="106071" y="77724"/>
                </a:lnTo>
                <a:lnTo>
                  <a:pt x="105614" y="70866"/>
                </a:lnTo>
                <a:close/>
                <a:moveTo>
                  <a:pt x="44120" y="21488"/>
                </a:moveTo>
                <a:lnTo>
                  <a:pt x="48463" y="31318"/>
                </a:lnTo>
                <a:lnTo>
                  <a:pt x="120244" y="21717"/>
                </a:lnTo>
                <a:lnTo>
                  <a:pt x="123216" y="43205"/>
                </a:lnTo>
                <a:lnTo>
                  <a:pt x="58065" y="51892"/>
                </a:lnTo>
                <a:lnTo>
                  <a:pt x="59208" y="54407"/>
                </a:lnTo>
                <a:lnTo>
                  <a:pt x="136703" y="45720"/>
                </a:lnTo>
                <a:lnTo>
                  <a:pt x="144018" y="21488"/>
                </a:lnTo>
                <a:close/>
                <a:moveTo>
                  <a:pt x="27204" y="0"/>
                </a:moveTo>
                <a:lnTo>
                  <a:pt x="158877" y="0"/>
                </a:lnTo>
                <a:lnTo>
                  <a:pt x="169164" y="13945"/>
                </a:lnTo>
                <a:lnTo>
                  <a:pt x="154991" y="58979"/>
                </a:lnTo>
                <a:lnTo>
                  <a:pt x="145847" y="66294"/>
                </a:lnTo>
                <a:lnTo>
                  <a:pt x="127102" y="68351"/>
                </a:lnTo>
                <a:lnTo>
                  <a:pt x="127559" y="76124"/>
                </a:lnTo>
                <a:lnTo>
                  <a:pt x="159106" y="74066"/>
                </a:lnTo>
                <a:lnTo>
                  <a:pt x="160706" y="95783"/>
                </a:lnTo>
                <a:lnTo>
                  <a:pt x="128931" y="97841"/>
                </a:lnTo>
                <a:lnTo>
                  <a:pt x="129159" y="103784"/>
                </a:lnTo>
                <a:lnTo>
                  <a:pt x="184252" y="98527"/>
                </a:lnTo>
                <a:lnTo>
                  <a:pt x="186309" y="120015"/>
                </a:lnTo>
                <a:lnTo>
                  <a:pt x="159792" y="122530"/>
                </a:lnTo>
                <a:lnTo>
                  <a:pt x="188595" y="138989"/>
                </a:lnTo>
                <a:lnTo>
                  <a:pt x="178080" y="157505"/>
                </a:lnTo>
                <a:lnTo>
                  <a:pt x="131217" y="130759"/>
                </a:lnTo>
                <a:lnTo>
                  <a:pt x="142647" y="146075"/>
                </a:lnTo>
                <a:lnTo>
                  <a:pt x="117958" y="164592"/>
                </a:lnTo>
                <a:lnTo>
                  <a:pt x="181737" y="175793"/>
                </a:lnTo>
                <a:lnTo>
                  <a:pt x="178080" y="196825"/>
                </a:lnTo>
                <a:lnTo>
                  <a:pt x="113157" y="185395"/>
                </a:lnTo>
                <a:lnTo>
                  <a:pt x="116586" y="165735"/>
                </a:lnTo>
                <a:lnTo>
                  <a:pt x="113843" y="167792"/>
                </a:lnTo>
                <a:lnTo>
                  <a:pt x="108357" y="160706"/>
                </a:lnTo>
                <a:lnTo>
                  <a:pt x="109271" y="187452"/>
                </a:lnTo>
                <a:lnTo>
                  <a:pt x="99213" y="198653"/>
                </a:lnTo>
                <a:lnTo>
                  <a:pt x="64923" y="201168"/>
                </a:lnTo>
                <a:lnTo>
                  <a:pt x="63094" y="179680"/>
                </a:lnTo>
                <a:lnTo>
                  <a:pt x="87554" y="177851"/>
                </a:lnTo>
                <a:lnTo>
                  <a:pt x="85954" y="135788"/>
                </a:lnTo>
                <a:lnTo>
                  <a:pt x="107671" y="135102"/>
                </a:lnTo>
                <a:lnTo>
                  <a:pt x="107900" y="145161"/>
                </a:lnTo>
                <a:lnTo>
                  <a:pt x="128931" y="129387"/>
                </a:lnTo>
                <a:lnTo>
                  <a:pt x="122987" y="125958"/>
                </a:lnTo>
                <a:lnTo>
                  <a:pt x="68123" y="131216"/>
                </a:lnTo>
                <a:lnTo>
                  <a:pt x="65151" y="133502"/>
                </a:lnTo>
                <a:lnTo>
                  <a:pt x="84354" y="148133"/>
                </a:lnTo>
                <a:lnTo>
                  <a:pt x="83439" y="165735"/>
                </a:lnTo>
                <a:lnTo>
                  <a:pt x="16231" y="205969"/>
                </a:lnTo>
                <a:lnTo>
                  <a:pt x="5258" y="187681"/>
                </a:lnTo>
                <a:lnTo>
                  <a:pt x="58522" y="155677"/>
                </a:lnTo>
                <a:lnTo>
                  <a:pt x="50521" y="149733"/>
                </a:lnTo>
                <a:lnTo>
                  <a:pt x="60351" y="136931"/>
                </a:lnTo>
                <a:lnTo>
                  <a:pt x="12802" y="171450"/>
                </a:lnTo>
                <a:lnTo>
                  <a:pt x="0" y="154076"/>
                </a:lnTo>
                <a:lnTo>
                  <a:pt x="25832" y="135331"/>
                </a:lnTo>
                <a:lnTo>
                  <a:pt x="10516" y="136703"/>
                </a:lnTo>
                <a:lnTo>
                  <a:pt x="8687" y="115214"/>
                </a:lnTo>
                <a:lnTo>
                  <a:pt x="54636" y="110871"/>
                </a:lnTo>
                <a:lnTo>
                  <a:pt x="55093" y="102870"/>
                </a:lnTo>
                <a:lnTo>
                  <a:pt x="24918" y="104699"/>
                </a:lnTo>
                <a:lnTo>
                  <a:pt x="23546" y="83210"/>
                </a:lnTo>
                <a:lnTo>
                  <a:pt x="56007" y="81153"/>
                </a:lnTo>
                <a:lnTo>
                  <a:pt x="56236" y="76352"/>
                </a:lnTo>
                <a:lnTo>
                  <a:pt x="53721" y="76581"/>
                </a:lnTo>
                <a:lnTo>
                  <a:pt x="42977" y="70409"/>
                </a:lnTo>
                <a:lnTo>
                  <a:pt x="35662" y="54864"/>
                </a:lnTo>
                <a:lnTo>
                  <a:pt x="12116" y="58064"/>
                </a:lnTo>
                <a:lnTo>
                  <a:pt x="9144" y="36576"/>
                </a:lnTo>
                <a:lnTo>
                  <a:pt x="26289" y="34290"/>
                </a:lnTo>
                <a:lnTo>
                  <a:pt x="17374" y="15088"/>
                </a:lnTo>
                <a:close/>
              </a:path>
            </a:pathLst>
          </a:custGeom>
          <a:solidFill>
            <a:srgbClr val="0C403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rgbClr val="0C403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 rot="19800000">
            <a:off x="550545" y="1172210"/>
            <a:ext cx="467360" cy="234315"/>
          </a:xfrm>
          <a:custGeom>
            <a:avLst/>
            <a:gdLst/>
            <a:ahLst/>
            <a:cxnLst/>
            <a:rect l="l" t="t" r="r" b="b"/>
            <a:pathLst>
              <a:path w="412851" h="206883">
                <a:moveTo>
                  <a:pt x="28575" y="52578"/>
                </a:moveTo>
                <a:lnTo>
                  <a:pt x="47091" y="63551"/>
                </a:lnTo>
                <a:lnTo>
                  <a:pt x="27432" y="97612"/>
                </a:lnTo>
                <a:lnTo>
                  <a:pt x="8915" y="86640"/>
                </a:lnTo>
                <a:close/>
                <a:moveTo>
                  <a:pt x="161848" y="114300"/>
                </a:moveTo>
                <a:lnTo>
                  <a:pt x="165277" y="134646"/>
                </a:lnTo>
                <a:lnTo>
                  <a:pt x="114300" y="159106"/>
                </a:lnTo>
                <a:lnTo>
                  <a:pt x="171678" y="181509"/>
                </a:lnTo>
                <a:lnTo>
                  <a:pt x="163677" y="201168"/>
                </a:lnTo>
                <a:lnTo>
                  <a:pt x="88011" y="171907"/>
                </a:lnTo>
                <a:lnTo>
                  <a:pt x="33312" y="198023"/>
                </a:lnTo>
                <a:lnTo>
                  <a:pt x="22824" y="191968"/>
                </a:lnTo>
                <a:lnTo>
                  <a:pt x="17830" y="181737"/>
                </a:lnTo>
                <a:lnTo>
                  <a:pt x="60807" y="161163"/>
                </a:lnTo>
                <a:lnTo>
                  <a:pt x="33375" y="150419"/>
                </a:lnTo>
                <a:lnTo>
                  <a:pt x="41148" y="130302"/>
                </a:lnTo>
                <a:lnTo>
                  <a:pt x="87325" y="148590"/>
                </a:lnTo>
                <a:lnTo>
                  <a:pt x="121386" y="132131"/>
                </a:lnTo>
                <a:lnTo>
                  <a:pt x="19659" y="121844"/>
                </a:lnTo>
                <a:lnTo>
                  <a:pt x="21717" y="100356"/>
                </a:lnTo>
                <a:close/>
                <a:moveTo>
                  <a:pt x="184251" y="26061"/>
                </a:moveTo>
                <a:lnTo>
                  <a:pt x="184937" y="47549"/>
                </a:lnTo>
                <a:lnTo>
                  <a:pt x="130073" y="48921"/>
                </a:lnTo>
                <a:lnTo>
                  <a:pt x="129844" y="50978"/>
                </a:lnTo>
                <a:lnTo>
                  <a:pt x="180136" y="79553"/>
                </a:lnTo>
                <a:lnTo>
                  <a:pt x="169164" y="98070"/>
                </a:lnTo>
                <a:lnTo>
                  <a:pt x="126644" y="74295"/>
                </a:lnTo>
                <a:lnTo>
                  <a:pt x="123672" y="98070"/>
                </a:lnTo>
                <a:lnTo>
                  <a:pt x="102412" y="95555"/>
                </a:lnTo>
                <a:lnTo>
                  <a:pt x="108356" y="49378"/>
                </a:lnTo>
                <a:lnTo>
                  <a:pt x="80924" y="50064"/>
                </a:lnTo>
                <a:lnTo>
                  <a:pt x="84124" y="96012"/>
                </a:lnTo>
                <a:lnTo>
                  <a:pt x="62636" y="97612"/>
                </a:lnTo>
                <a:lnTo>
                  <a:pt x="59436" y="50521"/>
                </a:lnTo>
                <a:lnTo>
                  <a:pt x="685" y="51892"/>
                </a:lnTo>
                <a:lnTo>
                  <a:pt x="0" y="30404"/>
                </a:lnTo>
                <a:lnTo>
                  <a:pt x="81610" y="28575"/>
                </a:lnTo>
                <a:lnTo>
                  <a:pt x="74523" y="17831"/>
                </a:lnTo>
                <a:lnTo>
                  <a:pt x="92354" y="5715"/>
                </a:lnTo>
                <a:lnTo>
                  <a:pt x="107442" y="27889"/>
                </a:lnTo>
                <a:close/>
                <a:moveTo>
                  <a:pt x="375589" y="0"/>
                </a:moveTo>
                <a:lnTo>
                  <a:pt x="392506" y="13488"/>
                </a:lnTo>
                <a:lnTo>
                  <a:pt x="377647" y="32233"/>
                </a:lnTo>
                <a:lnTo>
                  <a:pt x="407365" y="31776"/>
                </a:lnTo>
                <a:lnTo>
                  <a:pt x="407594" y="53493"/>
                </a:lnTo>
                <a:lnTo>
                  <a:pt x="332613" y="54636"/>
                </a:lnTo>
                <a:lnTo>
                  <a:pt x="334213" y="66294"/>
                </a:lnTo>
                <a:lnTo>
                  <a:pt x="399821" y="65837"/>
                </a:lnTo>
                <a:lnTo>
                  <a:pt x="399821" y="87325"/>
                </a:lnTo>
                <a:lnTo>
                  <a:pt x="337185" y="87783"/>
                </a:lnTo>
                <a:lnTo>
                  <a:pt x="339699" y="105156"/>
                </a:lnTo>
                <a:lnTo>
                  <a:pt x="411708" y="102870"/>
                </a:lnTo>
                <a:lnTo>
                  <a:pt x="412394" y="124587"/>
                </a:lnTo>
                <a:lnTo>
                  <a:pt x="324383" y="127330"/>
                </a:lnTo>
                <a:lnTo>
                  <a:pt x="333527" y="139218"/>
                </a:lnTo>
                <a:lnTo>
                  <a:pt x="320954" y="148590"/>
                </a:lnTo>
                <a:lnTo>
                  <a:pt x="412165" y="146076"/>
                </a:lnTo>
                <a:lnTo>
                  <a:pt x="412851" y="167793"/>
                </a:lnTo>
                <a:lnTo>
                  <a:pt x="383133" y="168707"/>
                </a:lnTo>
                <a:lnTo>
                  <a:pt x="409422" y="187452"/>
                </a:lnTo>
                <a:lnTo>
                  <a:pt x="396849" y="204597"/>
                </a:lnTo>
                <a:lnTo>
                  <a:pt x="347929" y="169621"/>
                </a:lnTo>
                <a:lnTo>
                  <a:pt x="290550" y="171222"/>
                </a:lnTo>
                <a:lnTo>
                  <a:pt x="242544" y="206883"/>
                </a:lnTo>
                <a:lnTo>
                  <a:pt x="229285" y="190195"/>
                </a:lnTo>
                <a:lnTo>
                  <a:pt x="253288" y="172136"/>
                </a:lnTo>
                <a:lnTo>
                  <a:pt x="236829" y="172593"/>
                </a:lnTo>
                <a:lnTo>
                  <a:pt x="236143" y="150876"/>
                </a:lnTo>
                <a:lnTo>
                  <a:pt x="283464" y="149733"/>
                </a:lnTo>
                <a:lnTo>
                  <a:pt x="312724" y="127559"/>
                </a:lnTo>
                <a:lnTo>
                  <a:pt x="236143" y="129845"/>
                </a:lnTo>
                <a:lnTo>
                  <a:pt x="235686" y="108357"/>
                </a:lnTo>
                <a:lnTo>
                  <a:pt x="317982" y="105842"/>
                </a:lnTo>
                <a:lnTo>
                  <a:pt x="315468" y="88011"/>
                </a:lnTo>
                <a:lnTo>
                  <a:pt x="241858" y="88468"/>
                </a:lnTo>
                <a:lnTo>
                  <a:pt x="241630" y="66751"/>
                </a:lnTo>
                <a:lnTo>
                  <a:pt x="312496" y="66294"/>
                </a:lnTo>
                <a:lnTo>
                  <a:pt x="310896" y="54864"/>
                </a:lnTo>
                <a:lnTo>
                  <a:pt x="230657" y="55779"/>
                </a:lnTo>
                <a:lnTo>
                  <a:pt x="230428" y="34290"/>
                </a:lnTo>
                <a:lnTo>
                  <a:pt x="261061" y="33833"/>
                </a:lnTo>
                <a:lnTo>
                  <a:pt x="252374" y="19431"/>
                </a:lnTo>
                <a:lnTo>
                  <a:pt x="270662" y="8458"/>
                </a:lnTo>
                <a:lnTo>
                  <a:pt x="285750" y="33604"/>
                </a:lnTo>
                <a:lnTo>
                  <a:pt x="349758" y="32690"/>
                </a:lnTo>
                <a:close/>
              </a:path>
            </a:pathLst>
          </a:custGeom>
          <a:solidFill>
            <a:srgbClr val="0C403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rgbClr val="0C403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4" name="稻壳儿搜索【幻雨工作室】_2"/>
          <p:cNvSpPr txBox="1"/>
          <p:nvPr>
            <p:custDataLst>
              <p:tags r:id="rId20"/>
            </p:custDataLst>
          </p:nvPr>
        </p:nvSpPr>
        <p:spPr>
          <a:xfrm>
            <a:off x="8259240" y="1333132"/>
            <a:ext cx="792480" cy="46037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dist"/>
            <a:r>
              <a:rPr lang="zh-CN" altLang="en-US" sz="2400" dirty="0">
                <a:blipFill dpi="0" rotWithShape="1">
                  <a:blip r:embed="rId8"/>
                  <a:srcRect/>
                  <a:tile tx="0" ty="0" sx="100000" sy="100000" flip="none" algn="tl"/>
                </a:blip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极墨</a:t>
            </a:r>
            <a:endParaRPr lang="zh-CN" altLang="en-US" sz="2400" dirty="0">
              <a:blipFill dpi="0" rotWithShape="1">
                <a:blip r:embed="rId8"/>
                <a:srcRect/>
                <a:tile tx="0" ty="0" sx="100000" sy="100000" flip="none" algn="tl"/>
              </a:blip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pic>
        <p:nvPicPr>
          <p:cNvPr id="19" name="稻壳儿搜索【幻雨工作室】_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950231" y="3138496"/>
            <a:ext cx="2073574" cy="3211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1241728" y="1771231"/>
            <a:ext cx="1440000" cy="45324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0" normalizeH="0" baseline="0" noProof="1" dirty="0">
                <a:blipFill>
                  <a:blip r:embed="rId8"/>
                  <a:tile tx="0" ty="0" sx="100000" sy="100000" flip="none" algn="tl"/>
                </a:blipFill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0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1" name="图片 20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-44450" y="-92075"/>
            <a:ext cx="12287250" cy="7026273"/>
            <a:chOff x="-44450" y="-92075"/>
            <a:chExt cx="12287250" cy="7026273"/>
          </a:xfrm>
        </p:grpSpPr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9" name="图片 8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92075"/>
              <a:ext cx="2573920" cy="1137208"/>
            </a:xfrm>
            <a:prstGeom prst="rect">
              <a:avLst/>
            </a:prstGeom>
          </p:spPr>
        </p:pic>
        <p:pic>
          <p:nvPicPr>
            <p:cNvPr id="11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60785"/>
              <a:ext cx="1287452" cy="1993900"/>
            </a:xfrm>
            <a:prstGeom prst="rect">
              <a:avLst/>
            </a:prstGeom>
          </p:spPr>
        </p:pic>
        <p:pic>
          <p:nvPicPr>
            <p:cNvPr id="10" name="图片 9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21" name="图片 20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2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3" name="图片 22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 descr="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-44450" y="-92075"/>
            <a:ext cx="2573920" cy="11372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22" name="图片 21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3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4" name="图片 23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 descr="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-44450" y="-92075"/>
            <a:ext cx="2573920" cy="11372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7" name="矩形 16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0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1" name="图片 20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 descr="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 rot="10800000">
            <a:off x="10401300" y="6133060"/>
            <a:ext cx="1841500" cy="8138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22" name="图片 21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3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4" name="图片 23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" y="0"/>
            <a:ext cx="12195174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9718585" y="4181558"/>
            <a:ext cx="2536915" cy="2778040"/>
            <a:chOff x="9718585" y="4181558"/>
            <a:chExt cx="2536915" cy="2778040"/>
          </a:xfrm>
        </p:grpSpPr>
        <p:pic>
          <p:nvPicPr>
            <p:cNvPr id="18" name="稻壳儿搜索【幻雨工作室】_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312400" y="4181558"/>
              <a:ext cx="1773639" cy="2746867"/>
            </a:xfrm>
            <a:prstGeom prst="rect">
              <a:avLst/>
            </a:prstGeom>
          </p:spPr>
        </p:pic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/>
            <a:srcRect/>
            <a:stretch>
              <a:fillRect/>
            </a:stretch>
          </p:blipFill>
          <p:spPr>
            <a:xfrm rot="10800000">
              <a:off x="9718585" y="5838426"/>
              <a:ext cx="2536915" cy="112117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7" name="图片 16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18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稻壳儿搜索【幻雨工作室】_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1188" y="1176257"/>
            <a:ext cx="2749624" cy="2749624"/>
          </a:xfrm>
          <a:prstGeom prst="rect">
            <a:avLst/>
          </a:prstGeom>
        </p:spPr>
      </p:pic>
      <p:pic>
        <p:nvPicPr>
          <p:cNvPr id="8" name="稻壳儿搜索【幻雨工作室】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4" y="116155"/>
            <a:ext cx="3148420" cy="3312845"/>
          </a:xfrm>
          <a:prstGeom prst="rect">
            <a:avLst/>
          </a:prstGeom>
        </p:spPr>
      </p:pic>
      <p:pic>
        <p:nvPicPr>
          <p:cNvPr id="13" name="稻壳儿搜索【幻雨工作室】_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screen"/>
          <a:stretch>
            <a:fillRect/>
          </a:stretch>
        </p:blipFill>
        <p:spPr>
          <a:xfrm>
            <a:off x="10007600" y="2481985"/>
            <a:ext cx="809918" cy="12562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575685" y="3818890"/>
            <a:ext cx="5040630" cy="608330"/>
          </a:xfrm>
        </p:spPr>
        <p:txBody>
          <a:bodyPr lIns="90000" tIns="46800" rIns="90000" bIns="0" anchor="t" anchorCtr="0">
            <a:normAutofit/>
          </a:bodyPr>
          <a:lstStyle>
            <a:lvl1pPr algn="ctr">
              <a:lnSpc>
                <a:spcPct val="100000"/>
              </a:lnSpc>
              <a:defRPr sz="3200" b="0" u="none" strike="noStrike" kern="1200" cap="none" spc="0" normalizeH="0" baseline="0">
                <a:solidFill>
                  <a:schemeClr val="accent1"/>
                </a:solidFill>
                <a:uFillTx/>
                <a:latin typeface="(使用中文字体)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3575685" y="4522470"/>
            <a:ext cx="5040630" cy="6477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0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1" name="图片 20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23" name="图片 2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25" name="图片 24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26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27" name="图片 26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稻壳儿搜索【幻雨工作室】_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8884431" y="2186607"/>
            <a:ext cx="1121492" cy="1736874"/>
          </a:xfrm>
          <a:prstGeom prst="rect">
            <a:avLst/>
          </a:prstGeom>
        </p:spPr>
      </p:pic>
      <p:pic>
        <p:nvPicPr>
          <p:cNvPr id="7" name="稻壳儿搜索【幻雨工作室】_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4" y="3351464"/>
            <a:ext cx="3148420" cy="33128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7" name="图片 16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18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-44450" y="-57350"/>
            <a:ext cx="12287250" cy="6991548"/>
            <a:chOff x="-44450" y="-57350"/>
            <a:chExt cx="12287250" cy="6991548"/>
          </a:xfrm>
        </p:grpSpPr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8" y="0"/>
              <a:ext cx="12192001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0" y="304200"/>
              <a:ext cx="121920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pic>
          <p:nvPicPr>
            <p:cNvPr id="17" name="图片 16" descr="5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-44450" y="-57350"/>
              <a:ext cx="1720850" cy="760305"/>
            </a:xfrm>
            <a:prstGeom prst="rect">
              <a:avLst/>
            </a:prstGeom>
          </p:spPr>
        </p:pic>
        <p:pic>
          <p:nvPicPr>
            <p:cNvPr id="18" name="稻壳儿搜索【幻雨工作室】_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98587" y="4876650"/>
              <a:ext cx="1287452" cy="1993900"/>
            </a:xfrm>
            <a:prstGeom prst="rect">
              <a:avLst/>
            </a:prstGeom>
          </p:spPr>
        </p:pic>
        <p:pic>
          <p:nvPicPr>
            <p:cNvPr id="19" name="图片 18" descr="5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screen"/>
            <a:srcRect/>
            <a:stretch>
              <a:fillRect/>
            </a:stretch>
          </p:blipFill>
          <p:spPr>
            <a:xfrm rot="10800000">
              <a:off x="10401300" y="6120360"/>
              <a:ext cx="1841500" cy="81383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(使用中文字体)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(使用中文字体)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9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4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8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4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13.png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1" Type="http://schemas.openxmlformats.org/officeDocument/2006/relationships/slideLayout" Target="../slideLayouts/slideLayout6.xml"/><Relationship Id="rId20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7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3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3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l"/>
            <a:r>
              <a:rPr lang="zh-CN" altLang="en-US" sz="3600">
                <a:sym typeface="+mn-ea"/>
              </a:rPr>
              <a:t>项目说明   初稿</a:t>
            </a:r>
            <a:br>
              <a:rPr lang="zh-CN" altLang="en-US" sz="3600">
                <a:sym typeface="+mn-ea"/>
              </a:rPr>
            </a:br>
            <a:r>
              <a:rPr lang="zh-CN" altLang="en-US" sz="3600">
                <a:sym typeface="+mn-ea"/>
              </a:rPr>
              <a:t>惊奇幻境之黑巫山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2110" y="2120900"/>
            <a:ext cx="7610475" cy="4281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15960" y="1382395"/>
            <a:ext cx="664210" cy="337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>
                <a:sym typeface="+mn-ea"/>
              </a:rPr>
              <a:t>美术效果（剧情主图）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390" y="952500"/>
            <a:ext cx="1077658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预算 </a:t>
            </a:r>
            <a:r>
              <a:rPr lang="en-US" altLang="zh-CN"/>
              <a:t>500</a:t>
            </a:r>
            <a:r>
              <a:t>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成本（项目分红比例）：</a:t>
            </a:r>
            <a:endParaRPr lang="zh-CN" altLang="en-US"/>
          </a:p>
          <a:p>
            <a:r>
              <a:rPr lang="zh-CN" altLang="en-US"/>
              <a:t>导演 </a:t>
            </a:r>
            <a:r>
              <a:rPr lang="en-US" altLang="zh-CN"/>
              <a:t>7%</a:t>
            </a:r>
            <a:r>
              <a:t>（</a:t>
            </a:r>
            <a:r>
              <a:rPr lang="en-US" altLang="zh-CN"/>
              <a:t>8</a:t>
            </a:r>
            <a:r>
              <a:rPr lang="en-US" altLang="zh-CN"/>
              <a:t>%</a:t>
            </a:r>
            <a:r>
              <a:t>）</a:t>
            </a:r>
            <a:endParaRPr lang="zh-CN" altLang="en-US"/>
          </a:p>
          <a:p>
            <a:r>
              <a:rPr lang="zh-CN" altLang="en-US"/>
              <a:t>编剧 </a:t>
            </a:r>
            <a:r>
              <a:rPr lang="en-US" altLang="zh-CN"/>
              <a:t>4</a:t>
            </a:r>
            <a:r>
              <a:rPr lang="en-US" altLang="zh-CN"/>
              <a:t>%(6%)</a:t>
            </a:r>
            <a:endParaRPr lang="zh-CN" altLang="en-US"/>
          </a:p>
          <a:p>
            <a:r>
              <a:rPr lang="zh-CN" altLang="en-US"/>
              <a:t>演员 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%(15%)</a:t>
            </a:r>
            <a:endParaRPr lang="zh-CN" altLang="en-US"/>
          </a:p>
          <a:p>
            <a:r>
              <a:rPr lang="zh-CN" altLang="en-US"/>
              <a:t>剧组其他人（统筹、摄影师、灯光、场务、生活制片、财务、服装化妆道具、音乐） </a:t>
            </a:r>
            <a:r>
              <a:rPr lang="en-US" altLang="zh-CN"/>
              <a:t>15%</a:t>
            </a:r>
            <a:r>
              <a:rPr lang="en-US" altLang="zh-CN">
                <a:sym typeface="+mn-ea"/>
              </a:rPr>
              <a:t>(10%)</a:t>
            </a:r>
            <a:endParaRPr lang="en-US" altLang="zh-CN">
              <a:sym typeface="+mn-ea"/>
            </a:endParaRPr>
          </a:p>
          <a:p>
            <a:r>
              <a:rPr lang="zh-CN" altLang="en-US"/>
              <a:t>器材、吃住、交通、服化道 </a:t>
            </a:r>
            <a:r>
              <a:rPr lang="en-US" altLang="zh-CN"/>
              <a:t>30%</a:t>
            </a:r>
            <a:endParaRPr lang="zh-CN" altLang="en-US"/>
          </a:p>
          <a:p>
            <a:r>
              <a:rPr lang="zh-CN" altLang="en-US"/>
              <a:t>拍摄期间 </a:t>
            </a:r>
            <a:r>
              <a:rPr lang="en-US" altLang="zh-CN"/>
              <a:t>5</a:t>
            </a:r>
            <a:r>
              <a:rPr lang="en-US" altLang="zh-CN"/>
              <a:t>%</a:t>
            </a:r>
            <a:endParaRPr lang="zh-CN" altLang="en-US"/>
          </a:p>
          <a:p>
            <a:r>
              <a:rPr lang="zh-CN" altLang="en-US"/>
              <a:t>后期 </a:t>
            </a:r>
            <a:r>
              <a:rPr lang="en-US" altLang="zh-CN"/>
              <a:t>5%</a:t>
            </a:r>
            <a:r>
              <a:t>（</a:t>
            </a:r>
            <a:r>
              <a:rPr lang="en-US" altLang="zh-CN"/>
              <a:t>2%</a:t>
            </a:r>
            <a:r>
              <a:t>）</a:t>
            </a:r>
            <a:endParaRPr lang="zh-CN" altLang="en-US"/>
          </a:p>
          <a:p>
            <a:r>
              <a:rPr lang="zh-CN" altLang="en-US"/>
              <a:t>宣发 </a:t>
            </a:r>
            <a:r>
              <a:rPr lang="en-US" altLang="zh-CN"/>
              <a:t>15%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en-US" altLang="zh-CN">
                <a:sym typeface="+mn-ea"/>
              </a:rPr>
              <a:t>0%</a:t>
            </a:r>
            <a:r>
              <a:rPr>
                <a:sym typeface="+mn-ea"/>
              </a:rPr>
              <a:t>）</a:t>
            </a:r>
            <a:endParaRPr lang="en-US" altLang="zh-CN"/>
          </a:p>
          <a:p>
            <a:r>
              <a:rPr>
                <a:sym typeface="+mn-ea"/>
              </a:rPr>
              <a:t>制片 </a:t>
            </a:r>
            <a:r>
              <a:rPr lang="en-US" altLang="zh-CN">
                <a:sym typeface="+mn-ea"/>
              </a:rPr>
              <a:t>5%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%</a:t>
            </a:r>
            <a:r>
              <a:rPr>
                <a:sym typeface="+mn-ea"/>
              </a:rPr>
              <a:t>）</a:t>
            </a:r>
            <a:endParaRPr lang="zh-CN" altLang="en-US"/>
          </a:p>
          <a:p>
            <a:r>
              <a:rPr lang="zh-CN" altLang="en-US"/>
              <a:t>预留 </a:t>
            </a:r>
            <a:r>
              <a:rPr lang="en-US" altLang="zh-CN"/>
              <a:t>6</a:t>
            </a:r>
            <a:r>
              <a:rPr lang="en-US" altLang="zh-CN"/>
              <a:t>%</a:t>
            </a:r>
            <a:endParaRPr lang="en-US" altLang="zh-CN"/>
          </a:p>
          <a:p>
            <a:r>
              <a:t>投资方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41</a:t>
            </a:r>
            <a:r>
              <a:rPr lang="en-US" altLang="zh-CN">
                <a:sym typeface="+mn-ea"/>
              </a:rPr>
              <a:t>%</a:t>
            </a:r>
            <a:r>
              <a:rPr>
                <a:sym typeface="+mn-ea"/>
              </a:rPr>
              <a:t>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预算说明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宣发分账比例一般占扣除播放平台后利润的10%到20%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zh-CN" altLang="en-US"/>
              <a:t>电影电视剧（演员 模特 角色 跟组）包括</a:t>
            </a:r>
            <a:endParaRPr lang="zh-CN" altLang="en-US"/>
          </a:p>
          <a:p>
            <a:r>
              <a:rPr lang="zh-CN" altLang="en-US"/>
              <a:t>幕后摄制各个部门人员（编剧 策划 统筹 后期剪辑 副导演 执行导演 经纪人 现场制片 摄影 灯光 道具 美术 服装 造型 化妆 剧照 场记 场务 收音）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电话17600328250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/>
              <a:t>拍摄周期（</a:t>
            </a:r>
            <a:r>
              <a:rPr lang="en-US" altLang="zh-CN"/>
              <a:t>30</a:t>
            </a:r>
            <a:r>
              <a:t>天</a:t>
            </a:r>
            <a:r>
              <a:t>，后期</a:t>
            </a:r>
            <a:r>
              <a:rPr lang="en-US" altLang="zh-CN"/>
              <a:t>1~2</a:t>
            </a:r>
            <a:r>
              <a:t>个月）</a:t>
            </a:r>
          </a:p>
          <a:p>
            <a:r>
              <a:rPr lang="en-US" altLang="zh-CN">
                <a:sym typeface="+mn-ea"/>
              </a:rPr>
              <a:t>制片助理3500左右 </a:t>
            </a:r>
            <a:endParaRPr lang="en-US" altLang="zh-CN">
              <a:sym typeface="+mn-ea"/>
            </a:endParaRPr>
          </a:p>
          <a:p/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25855" y="3611245"/>
            <a:ext cx="5535295" cy="3038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>
                <a:sym typeface="+mn-ea"/>
              </a:rPr>
              <a:t>美术效果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30" y="1263015"/>
            <a:ext cx="5079365" cy="285750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2190" y="1102995"/>
            <a:ext cx="5648960" cy="3177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7510" y="3723640"/>
            <a:ext cx="5201285" cy="29260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5560" y="952500"/>
            <a:ext cx="957961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ym typeface="+mn-ea"/>
              </a:rPr>
              <a:t>微信：hayoou2（常用）</a:t>
            </a:r>
            <a:endParaRPr lang="zh-CN" altLang="en-US" dirty="0"/>
          </a:p>
        </p:txBody>
      </p:sp>
      <p:sp>
        <p:nvSpPr>
          <p:cNvPr id="12" name="稻壳儿搜索【幻雨工作室】_5"/>
          <p:cNvSpPr txBox="1"/>
          <p:nvPr>
            <p:custDataLst>
              <p:tags r:id="rId2"/>
            </p:custDataLst>
          </p:nvPr>
        </p:nvSpPr>
        <p:spPr>
          <a:xfrm>
            <a:off x="5784285" y="1632234"/>
            <a:ext cx="736600" cy="1753235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联系：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>
                <a:sym typeface="+mn-ea"/>
              </a:rPr>
              <a:t>美术效果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5560" y="952500"/>
            <a:ext cx="957961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5560" y="952500"/>
            <a:ext cx="957961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美术效果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910" y="885190"/>
            <a:ext cx="10139680" cy="5704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稻壳儿搜索【幻雨工作室】_1"/>
          <p:cNvSpPr txBox="1"/>
          <p:nvPr>
            <p:custDataLst>
              <p:tags r:id="rId1"/>
            </p:custDataLst>
          </p:nvPr>
        </p:nvSpPr>
        <p:spPr>
          <a:xfrm>
            <a:off x="1737119" y="845976"/>
            <a:ext cx="1413510" cy="2371896"/>
          </a:xfrm>
          <a:prstGeom prst="rect">
            <a:avLst/>
          </a:prstGeom>
          <a:noFill/>
        </p:spPr>
        <p:txBody>
          <a:bodyPr vert="eaVert" wrap="square" rtlCol="0">
            <a:normAutofit/>
          </a:bodyPr>
          <a:lstStyle>
            <a:defPPr>
              <a:defRPr lang="zh-CN"/>
            </a:defPPr>
            <a:lvl1pPr algn="dist">
              <a:defRPr sz="800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默陌雅诗手迹" panose="02000603000000000000" pitchFamily="2" charset="-122"/>
                <a:ea typeface="默陌雅诗手迹" panose="02000603000000000000" pitchFamily="2" charset="-122"/>
              </a:defRPr>
            </a:lvl1pPr>
          </a:lstStyle>
          <a:p>
            <a:r>
              <a:rPr lang="zh-CN" altLang="en-US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目录</a:t>
            </a:r>
            <a:endParaRPr lang="zh-CN" altLang="en-US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34" name="稻壳儿搜索【幻雨工作室】_2"/>
          <p:cNvSpPr txBox="1"/>
          <p:nvPr>
            <p:custDataLst>
              <p:tags r:id="rId3"/>
            </p:custDataLst>
          </p:nvPr>
        </p:nvSpPr>
        <p:spPr>
          <a:xfrm>
            <a:off x="5022850" y="925830"/>
            <a:ext cx="3343910" cy="4603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spc="1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美术效果</a:t>
            </a:r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9" name="稻壳儿搜索【幻雨工作室】_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251325" y="845820"/>
            <a:ext cx="708025" cy="708025"/>
          </a:xfrm>
          <a:prstGeom prst="rect">
            <a:avLst/>
          </a:prstGeom>
        </p:spPr>
      </p:pic>
      <p:sp>
        <p:nvSpPr>
          <p:cNvPr id="28" name="文本框 17"/>
          <p:cNvSpPr txBox="1"/>
          <p:nvPr>
            <p:custDataLst>
              <p:tags r:id="rId6"/>
            </p:custDataLst>
          </p:nvPr>
        </p:nvSpPr>
        <p:spPr>
          <a:xfrm>
            <a:off x="4315460" y="925830"/>
            <a:ext cx="61785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壹</a:t>
            </a:r>
            <a:endParaRPr lang="zh-CN" altLang="en-US" sz="28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56" name="稻壳儿搜索【幻雨工作室】_2"/>
          <p:cNvSpPr txBox="1"/>
          <p:nvPr>
            <p:custDataLst>
              <p:tags r:id="rId7"/>
            </p:custDataLst>
          </p:nvPr>
        </p:nvSpPr>
        <p:spPr>
          <a:xfrm>
            <a:off x="5022850" y="1965960"/>
            <a:ext cx="3343910" cy="4603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spc="1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影片类型及介绍</a:t>
            </a:r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7" name="稻壳儿搜索【幻雨工作室】_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251325" y="1886585"/>
            <a:ext cx="708025" cy="707390"/>
          </a:xfrm>
          <a:prstGeom prst="rect">
            <a:avLst/>
          </a:prstGeom>
        </p:spPr>
      </p:pic>
      <p:sp>
        <p:nvSpPr>
          <p:cNvPr id="58" name="文本框 17"/>
          <p:cNvSpPr txBox="1"/>
          <p:nvPr>
            <p:custDataLst>
              <p:tags r:id="rId9"/>
            </p:custDataLst>
          </p:nvPr>
        </p:nvSpPr>
        <p:spPr>
          <a:xfrm>
            <a:off x="4315460" y="1965960"/>
            <a:ext cx="61785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贰</a:t>
            </a:r>
            <a:endParaRPr lang="zh-CN" altLang="en-US" sz="28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60" name="稻壳儿搜索【幻雨工作室】_2"/>
          <p:cNvSpPr txBox="1"/>
          <p:nvPr>
            <p:custDataLst>
              <p:tags r:id="rId10"/>
            </p:custDataLst>
          </p:nvPr>
        </p:nvSpPr>
        <p:spPr>
          <a:xfrm>
            <a:off x="5022850" y="3006090"/>
            <a:ext cx="3343910" cy="4603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spc="1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人物设定及定妆照</a:t>
            </a:r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1" name="稻壳儿搜索【幻雨工作室】_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251325" y="2926715"/>
            <a:ext cx="708025" cy="707390"/>
          </a:xfrm>
          <a:prstGeom prst="rect">
            <a:avLst/>
          </a:prstGeom>
        </p:spPr>
      </p:pic>
      <p:sp>
        <p:nvSpPr>
          <p:cNvPr id="62" name="文本框 17"/>
          <p:cNvSpPr txBox="1"/>
          <p:nvPr>
            <p:custDataLst>
              <p:tags r:id="rId12"/>
            </p:custDataLst>
          </p:nvPr>
        </p:nvSpPr>
        <p:spPr>
          <a:xfrm>
            <a:off x="4315460" y="3006090"/>
            <a:ext cx="61785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叁</a:t>
            </a:r>
            <a:endParaRPr lang="zh-CN" altLang="en-US" sz="28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64" name="稻壳儿搜索【幻雨工作室】_2"/>
          <p:cNvSpPr txBox="1"/>
          <p:nvPr>
            <p:custDataLst>
              <p:tags r:id="rId13"/>
            </p:custDataLst>
          </p:nvPr>
        </p:nvSpPr>
        <p:spPr>
          <a:xfrm>
            <a:off x="5022850" y="4046220"/>
            <a:ext cx="3343910" cy="4603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spc="1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预算及分红</a:t>
            </a:r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5" name="稻壳儿搜索【幻雨工作室】_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251325" y="3966845"/>
            <a:ext cx="708025" cy="707390"/>
          </a:xfrm>
          <a:prstGeom prst="rect">
            <a:avLst/>
          </a:prstGeom>
        </p:spPr>
      </p:pic>
      <p:sp>
        <p:nvSpPr>
          <p:cNvPr id="66" name="文本框 17"/>
          <p:cNvSpPr txBox="1"/>
          <p:nvPr>
            <p:custDataLst>
              <p:tags r:id="rId15"/>
            </p:custDataLst>
          </p:nvPr>
        </p:nvSpPr>
        <p:spPr>
          <a:xfrm>
            <a:off x="4315460" y="4046220"/>
            <a:ext cx="61785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肆</a:t>
            </a:r>
            <a:endParaRPr lang="zh-CN" altLang="en-US" sz="28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68" name="稻壳儿搜索【幻雨工作室】_2"/>
          <p:cNvSpPr txBox="1"/>
          <p:nvPr>
            <p:custDataLst>
              <p:tags r:id="rId16"/>
            </p:custDataLst>
          </p:nvPr>
        </p:nvSpPr>
        <p:spPr>
          <a:xfrm>
            <a:off x="5022850" y="5086350"/>
            <a:ext cx="3343910" cy="4603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spc="1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联系方式</a:t>
            </a:r>
            <a:endParaRPr lang="zh-CN" altLang="en-US" sz="2400" spc="10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9" name="稻壳儿搜索【幻雨工作室】_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4251325" y="5006975"/>
            <a:ext cx="708025" cy="707390"/>
          </a:xfrm>
          <a:prstGeom prst="rect">
            <a:avLst/>
          </a:prstGeom>
        </p:spPr>
      </p:pic>
      <p:sp>
        <p:nvSpPr>
          <p:cNvPr id="70" name="文本框 17"/>
          <p:cNvSpPr txBox="1"/>
          <p:nvPr>
            <p:custDataLst>
              <p:tags r:id="rId18"/>
            </p:custDataLst>
          </p:nvPr>
        </p:nvSpPr>
        <p:spPr>
          <a:xfrm>
            <a:off x="4315460" y="5086350"/>
            <a:ext cx="617855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伍</a:t>
            </a:r>
            <a:endParaRPr lang="zh-CN" altLang="en-US" sz="28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美术效果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034415"/>
            <a:ext cx="9753600" cy="548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美术效果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63845" y="1037590"/>
            <a:ext cx="5893435" cy="2788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9145" y="885190"/>
            <a:ext cx="4584700" cy="3810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493135"/>
            <a:ext cx="6085840" cy="3423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影片类型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网络剧 在爱奇艺或其他平台播放</a:t>
            </a:r>
            <a:endParaRPr lang="zh-CN" altLang="en-US"/>
          </a:p>
          <a:p>
            <a:r>
              <a:rPr lang="zh-CN" altLang="en-US"/>
              <a:t>【惊奇幻境之黑巫山】</a:t>
            </a:r>
            <a:endParaRPr lang="zh-CN" altLang="en-US"/>
          </a:p>
          <a:p>
            <a:r>
              <a:rPr lang="zh-CN" altLang="en-US"/>
              <a:t>又名：（黑巫山幻境故事，进入幻境-黑巫山，黑巫山惊奇幻境）</a:t>
            </a:r>
            <a:endParaRPr lang="zh-CN" altLang="en-US"/>
          </a:p>
          <a:p>
            <a:r>
              <a:rPr lang="zh-CN" altLang="en-US"/>
              <a:t>中国版 《地球百子》《迷失》《古墓丽影》</a:t>
            </a:r>
            <a:endParaRPr lang="zh-CN" altLang="en-US"/>
          </a:p>
          <a:p>
            <a:r>
              <a:rPr lang="zh-CN" altLang="en-US"/>
              <a:t>片长：35分钟/集 </a:t>
            </a:r>
            <a:endParaRPr lang="zh-CN" altLang="en-US"/>
          </a:p>
          <a:p>
            <a:r>
              <a:rPr lang="zh-CN" altLang="en-US"/>
              <a:t>共10集</a:t>
            </a:r>
            <a:endParaRPr lang="zh-CN" altLang="en-US"/>
          </a:p>
          <a:p>
            <a:r>
              <a:rPr lang="zh-CN" altLang="en-US"/>
              <a:t>编剧：哈友 Master</a:t>
            </a:r>
            <a:endParaRPr lang="zh-CN" altLang="en-US"/>
          </a:p>
          <a:p>
            <a:r>
              <a:rPr lang="zh-CN" altLang="en-US"/>
              <a:t>类别：网剧</a:t>
            </a:r>
            <a:endParaRPr lang="zh-CN" altLang="en-US"/>
          </a:p>
          <a:p>
            <a:r>
              <a:rPr lang="zh-CN" altLang="en-US"/>
              <a:t>类型：惊悚</a:t>
            </a:r>
            <a:r>
              <a:rPr>
                <a:sym typeface="+mn-ea"/>
              </a:rPr>
              <a:t>喜剧</a:t>
            </a:r>
            <a:r>
              <a:rPr lang="zh-CN" altLang="en-US"/>
              <a:t>、推理、科幻</a:t>
            </a:r>
            <a:endParaRPr lang="zh-CN" altLang="en-US"/>
          </a:p>
          <a:p>
            <a:endParaRPr lang="zh-CN" altLang="en-US"/>
          </a:p>
          <a:p>
            <a:r>
              <a:rPr>
                <a:sym typeface="+mn-ea"/>
              </a:rPr>
              <a:t>微信：hayoou2（常用）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5000"/>
          </a:bodyPr>
          <a:p>
            <a:r>
              <a:rPr lang="zh-CN" altLang="en-US"/>
              <a:t>【一句话故事】</a:t>
            </a:r>
            <a:endParaRPr lang="zh-CN" altLang="en-US"/>
          </a:p>
          <a:p>
            <a:r>
              <a:rPr lang="zh-CN" altLang="en-US"/>
              <a:t>黑巫山镇突发致幻药物危机，男主保护女儿脱离险境，从自私自利，变得勇于担当，最后以身试险，用事实说服所有人，领导众人战胜困难，成为凡人英雄。</a:t>
            </a:r>
            <a:endParaRPr lang="zh-CN" altLang="en-US"/>
          </a:p>
          <a:p>
            <a:r>
              <a:rPr lang="zh-CN" altLang="en-US"/>
              <a:t>【题材说明】</a:t>
            </a:r>
            <a:endParaRPr lang="zh-CN" altLang="en-US"/>
          </a:p>
          <a:p>
            <a:r>
              <a:rPr lang="zh-CN" altLang="en-US"/>
              <a:t>低成本、惊悚喜剧+悬疑+剧情+猎奇当地历史宗教和故事的网络短剧，通过致幻药物危机来推动主线剧情，同时揭示人物变化。</a:t>
            </a:r>
            <a:endParaRPr lang="zh-CN" altLang="en-US"/>
          </a:p>
          <a:p>
            <a:r>
              <a:rPr lang="zh-CN" altLang="en-US"/>
              <a:t>重点讲述困境之下的人性冲突，以及更多的在困境中积极面对的各种普通人。</a:t>
            </a:r>
            <a:endParaRPr lang="zh-CN" altLang="en-US"/>
          </a:p>
          <a:p>
            <a:r>
              <a:rPr lang="zh-CN" altLang="en-US"/>
              <a:t>剧情多设悬疑、紧张刺激，充满人文温情和现代感。</a:t>
            </a:r>
            <a:endParaRPr lang="zh-CN" altLang="en-US"/>
          </a:p>
          <a:p>
            <a:r>
              <a:rPr lang="zh-CN" altLang="en-US"/>
              <a:t>一个关于危机、人性、成长的故事。</a:t>
            </a:r>
            <a:endParaRPr lang="zh-CN" altLang="en-US"/>
          </a:p>
          <a:p>
            <a:r>
              <a:rPr lang="zh-CN" altLang="en-US"/>
              <a:t>以众人安全返回家园为主线，看普通人如何在困境中成长，历经惊险最后成功。</a:t>
            </a:r>
            <a:endParaRPr lang="zh-CN" altLang="en-US"/>
          </a:p>
          <a:p>
            <a:r>
              <a:rPr lang="zh-CN" altLang="en-US"/>
              <a:t>在致幻药物感染的地区，药物形态，感染条件，致病特点，变异特点 等充满想象和设计空间，可以合理推动剧情发展。</a:t>
            </a:r>
            <a:endParaRPr lang="zh-CN" altLang="en-US"/>
          </a:p>
          <a:p>
            <a:r>
              <a:rPr lang="zh-CN" altLang="en-US"/>
              <a:t>与《生化危机》等不一样，去除丧尸成分等西方重口味戏份，赋予患者幻觉行为，题材轻松，力保过审</a:t>
            </a:r>
            <a:endParaRPr lang="zh-CN" altLang="en-US"/>
          </a:p>
          <a:p>
            <a:r>
              <a:rPr lang="zh-CN" altLang="en-US"/>
              <a:t>以小镇、丛林、荒野等为拍摄背景，制作成本可控，有猎奇当地历史宗教文化，娱乐元素充足。</a:t>
            </a:r>
            <a:endParaRPr lang="zh-CN" altLang="en-US"/>
          </a:p>
          <a:p>
            <a:r>
              <a:rPr lang="zh-CN" altLang="en-US"/>
              <a:t>节奏感：参考美剧《地球百子》、《迷失》等剧集结构，快速推进，节奏快，减少挖坑，符合正常逻辑，减少闪回，减少软科幻、恐怖成分。</a:t>
            </a:r>
            <a:endParaRPr lang="zh-CN" altLang="en-US"/>
          </a:p>
          <a:p>
            <a:r>
              <a:rPr lang="zh-CN" altLang="en-US"/>
              <a:t>独创性：融合了文化冲突成分，在不同的文化群体之间的相互协助和信任。在面对古老，神秘，未知的致幻药物，众人在外援没到达前，如何取舍。去掉大量重口味和血腥味的海外剧成分，符合国人的观影审美体验。药物特征和感染特点有不一样的想象空间。</a:t>
            </a:r>
            <a:endParaRPr lang="zh-CN" altLang="en-US"/>
          </a:p>
          <a:p>
            <a:r>
              <a:rPr lang="zh-CN" altLang="en-US"/>
              <a:t>主受众群：青年人及以上。特别适合欣赏猎奇、探险、民间历史文化、人物成长、亲情、困境剧情突破和剧情冲突的观众。</a:t>
            </a:r>
            <a:endParaRPr lang="zh-CN" altLang="en-US"/>
          </a:p>
          <a:p>
            <a:r>
              <a:rPr lang="zh-CN" altLang="en-US"/>
              <a:t>同类成功概念有： 《地球百子》《迷失》《生化危机》《古墓丽影》《釜山行》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美术、题材要求：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 对导演 编剧 美术 要求 ，需要玩一遍或看一遍古墓丽影 9 游戏，以理解画面和氛围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李婷原型（劳拉）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1530" y="1187450"/>
            <a:ext cx="4754880" cy="2681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230" y="1011555"/>
            <a:ext cx="4962525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634740"/>
            <a:ext cx="4504690" cy="300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55" y="3512185"/>
            <a:ext cx="5197475" cy="3248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52965" y="1011555"/>
            <a:ext cx="21443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24岁，黑巫山林区护猎手。</a:t>
            </a:r>
            <a:endParaRPr lang="zh-CN" altLang="en-US"/>
          </a:p>
          <a:p>
            <a:r>
              <a:rPr lang="zh-CN" altLang="en-US"/>
              <a:t>李婷是巫山村一个神秘的存在，她常年独自生活在巫山村周围的森林里，过着非常简单而原始的生活。有着一头长长的乌发，身段健美标志，皮肤虽然不是很白，但天然如水，周身散发着一股难以驯服的野性。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7010" y="3261360"/>
            <a:ext cx="6096000" cy="3429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汤婆婆原型 卑弥呼：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" y="885190"/>
            <a:ext cx="5715000" cy="3686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85" y="885190"/>
            <a:ext cx="5391150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14830" y="4056380"/>
            <a:ext cx="2572385" cy="2633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6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6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66"/>
  <p:tag name="KSO_WM_TEMPLATE_THUMBS_INDEX" val="1、5、6、7、8、10、13、15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22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00966_5*a*1"/>
  <p:tag name="KSO_WM_TEMPLATE_CATEGORY" val="custom"/>
  <p:tag name="KSO_WM_TEMPLATE_INDEX" val="20200966"/>
  <p:tag name="KSO_WM_UNIT_LAYERLEVEL" val="1"/>
  <p:tag name="KSO_WM_TAG_VERSION" val="1.0"/>
  <p:tag name="KSO_WM_BEAUTIFY_FLAG" val="#wm#"/>
  <p:tag name="KSO_WM_UNIT_USESOURCEFORMAT_APPLY" val="1"/>
</p:tagLst>
</file>

<file path=ppt/tags/tag22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200966_5*m_h_f*1_1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PRESET_TEXT" val="点击此处添加小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200966_5*m_h_i*1_1_2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200966_5*m_h_i*1_1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200966_5*m_h_f*1_2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PRESET_TEXT" val="点击此处添加小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200966_5*m_h_i*1_2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200966_5*m_h_i*1_2_2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custom20200966_5*m_h_f*1_3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PRESET_TEXT" val="点击此处添加小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custom20200966_5*m_h_i*1_3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200966_5*m_h_i*1_3_2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custom20200966_5*m_h_f*1_4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PRESET_TEXT" val="点击此处添加小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custom20200966_5*m_h_i*1_4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custom20200966_5*m_h_i*1_4_2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custom20200966_5*m_h_f*1_5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PRESET_TEXT" val="点击此处添加小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custom20200966_5*m_h_i*1_5_1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USESOURCEFORMAT_APPLY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custom20200966_5*m_h_i*1_5_2"/>
  <p:tag name="KSO_WM_TEMPLATE_CATEGORY" val="custom"/>
  <p:tag name="KSO_WM_TEMPLATE_INDEX" val="2020096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SLIDE_ID" val="custom20200966_5"/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200966"/>
  <p:tag name="KSO_WM_SLIDE_LAYOUT" val="a_m"/>
  <p:tag name="KSO_WM_SLIDE_LAYOUT_CNT" val="1_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66_7*a*1"/>
  <p:tag name="KSO_WM_TEMPLATE_CATEGORY" val="custom"/>
  <p:tag name="KSO_WM_TEMPLATE_INDEX" val="20200966"/>
  <p:tag name="KSO_WM_UNIT_LAYERLEVEL" val="1"/>
  <p:tag name="KSO_WM_TAG_VERSION" val="1.0"/>
  <p:tag name="KSO_WM_BEAUTIFY_FLAG" val="#wm#"/>
  <p:tag name="KSO_WM_UNIT_ISCONTENTSTITLE" val="0"/>
  <p:tag name="KSO_WM_UNIT_PRESET_TEXT" val="点击此处添加小标题"/>
  <p:tag name="KSO_WM_UNIT_NOCLEAR" val="0"/>
  <p:tag name="KSO_WM_UNIT_VALUE" val="11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66_7*e*1"/>
  <p:tag name="KSO_WM_TEMPLATE_CATEGORY" val="custom"/>
  <p:tag name="KSO_WM_TEMPLATE_INDEX" val="20200966"/>
  <p:tag name="KSO_WM_UNIT_LAYERLEVEL" val="1"/>
  <p:tag name="KSO_WM_TAG_VERSION" val="1.0"/>
  <p:tag name="KSO_WM_BEAUTIFY_FLAG" val="#wm#"/>
  <p:tag name="KSO_WM_UNIT_PRESET_TEXT" val="第一章"/>
  <p:tag name="KSO_WM_UNIT_NOCLEAR" val="0"/>
  <p:tag name="KSO_WM_UNIT_VALUE" val="3"/>
  <p:tag name="KSO_WM_UNIT_TYPE" val="e"/>
  <p:tag name="KSO_WM_UNIT_INDEX" val="1"/>
</p:tagLst>
</file>

<file path=ppt/tags/tag251.xml><?xml version="1.0" encoding="utf-8"?>
<p:tagLst xmlns:p="http://schemas.openxmlformats.org/presentationml/2006/main">
  <p:tag name="KSO_WM_SLIDE_ID" val="custom20200966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0966"/>
  <p:tag name="KSO_WM_SLIDE_TYPE" val="sectionTitle"/>
  <p:tag name="KSO_WM_SLIDE_SUBTYPE" val="pureTxt"/>
  <p:tag name="KSO_WM_SLIDE_LAYOUT" val="a_b_e"/>
  <p:tag name="KSO_WM_SLIDE_LAYOUT_CNT" val="1_1_1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0966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heme/theme1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1F1C2F"/>
      </a:dk2>
      <a:lt2>
        <a:srgbClr val="FFFFFF"/>
      </a:lt2>
      <a:accent1>
        <a:srgbClr val="C3B27C"/>
      </a:accent1>
      <a:accent2>
        <a:srgbClr val="B4B983"/>
      </a:accent2>
      <a:accent3>
        <a:srgbClr val="A6BF8B"/>
      </a:accent3>
      <a:accent4>
        <a:srgbClr val="96C297"/>
      </a:accent4>
      <a:accent5>
        <a:srgbClr val="8CC6A6"/>
      </a:accent5>
      <a:accent6>
        <a:srgbClr val="82C8B5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1F1C2F"/>
    </a:dk2>
    <a:lt2>
      <a:srgbClr val="FFFFFF"/>
    </a:lt2>
    <a:accent1>
      <a:srgbClr val="C3B27C"/>
    </a:accent1>
    <a:accent2>
      <a:srgbClr val="B4B983"/>
    </a:accent2>
    <a:accent3>
      <a:srgbClr val="A6BF8B"/>
    </a:accent3>
    <a:accent4>
      <a:srgbClr val="96C297"/>
    </a:accent4>
    <a:accent5>
      <a:srgbClr val="8CC6A6"/>
    </a:accent5>
    <a:accent6>
      <a:srgbClr val="82C8B5"/>
    </a:accent6>
    <a:hlink>
      <a:srgbClr val="495AC3"/>
    </a:hlink>
    <a:folHlink>
      <a:srgbClr val="725E82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1F1C2F"/>
    </a:dk2>
    <a:lt2>
      <a:srgbClr val="FFFFFF"/>
    </a:lt2>
    <a:accent1>
      <a:srgbClr val="C3B27C"/>
    </a:accent1>
    <a:accent2>
      <a:srgbClr val="B4B983"/>
    </a:accent2>
    <a:accent3>
      <a:srgbClr val="A6BF8B"/>
    </a:accent3>
    <a:accent4>
      <a:srgbClr val="96C297"/>
    </a:accent4>
    <a:accent5>
      <a:srgbClr val="8CC6A6"/>
    </a:accent5>
    <a:accent6>
      <a:srgbClr val="82C8B5"/>
    </a:accent6>
    <a:hlink>
      <a:srgbClr val="495AC3"/>
    </a:hlink>
    <a:folHlink>
      <a:srgbClr val="725E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WPS 演示</Application>
  <PresentationFormat>宽屏</PresentationFormat>
  <Paragraphs>113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(使用中文字体)</vt:lpstr>
      <vt:lpstr>隶书</vt:lpstr>
      <vt:lpstr>站酷快乐体2016修订版</vt:lpstr>
      <vt:lpstr>汉仪尚巍手书W</vt:lpstr>
      <vt:lpstr>微软雅黑</vt:lpstr>
      <vt:lpstr>默陌雅诗手迹</vt:lpstr>
      <vt:lpstr>Courier Final Draft</vt:lpstr>
      <vt:lpstr>Arial Unicode MS</vt:lpstr>
      <vt:lpstr>1_Office 主题​​</vt:lpstr>
      <vt:lpstr>项目说明   初稿 惊奇幻境之黑巫山</vt:lpstr>
      <vt:lpstr>PowerPoint 演示文稿</vt:lpstr>
      <vt:lpstr>美术效果</vt:lpstr>
      <vt:lpstr>美术效果</vt:lpstr>
      <vt:lpstr>影片类型</vt:lpstr>
      <vt:lpstr>说明</vt:lpstr>
      <vt:lpstr>美术、题材要求：</vt:lpstr>
      <vt:lpstr>李婷原型（劳拉） </vt:lpstr>
      <vt:lpstr>汤婆婆原型 卑弥呼：</vt:lpstr>
      <vt:lpstr>美术效果（剧情主图） </vt:lpstr>
      <vt:lpstr>预算 500万</vt:lpstr>
      <vt:lpstr>预算说明</vt:lpstr>
      <vt:lpstr>美术效果 </vt:lpstr>
      <vt:lpstr>PowerPoint 演示文稿</vt:lpstr>
      <vt:lpstr>点击此处添加小标题</vt:lpstr>
      <vt:lpstr>美术效果</vt:lpstr>
      <vt:lpstr>PowerPoint 演示文稿</vt:lpstr>
      <vt:lpstr>美术效果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盘益强</cp:lastModifiedBy>
  <cp:revision>76</cp:revision>
  <dcterms:created xsi:type="dcterms:W3CDTF">2019-08-22T13:31:00Z</dcterms:created>
  <dcterms:modified xsi:type="dcterms:W3CDTF">2019-08-22T19:31:46Z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